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0" r:id="rId5"/>
    <p:sldMasterId id="2147483850" r:id="rId6"/>
    <p:sldMasterId id="2147483910" r:id="rId7"/>
  </p:sldMasterIdLst>
  <p:notesMasterIdLst>
    <p:notesMasterId r:id="rId14"/>
  </p:notesMasterIdLst>
  <p:handoutMasterIdLst>
    <p:handoutMasterId r:id="rId15"/>
  </p:handoutMasterIdLst>
  <p:sldIdLst>
    <p:sldId id="2147375411" r:id="rId8"/>
    <p:sldId id="2147375395" r:id="rId9"/>
    <p:sldId id="2147375424" r:id="rId10"/>
    <p:sldId id="2147375427" r:id="rId11"/>
    <p:sldId id="2147375428" r:id="rId12"/>
    <p:sldId id="2147375434" r:id="rId13"/>
  </p:sldIdLst>
  <p:sldSz cx="12192000" cy="6858000"/>
  <p:notesSz cx="6858000" cy="9144000"/>
  <p:embeddedFontLst>
    <p:embeddedFont>
      <p:font typeface="IberPangea" panose="020B0504000000000000" pitchFamily="34" charset="0"/>
      <p:regular r:id="rId16"/>
      <p:bold r:id="rId17"/>
      <p:italic r:id="rId18"/>
      <p:boldItalic r:id="rId19"/>
    </p:embeddedFont>
    <p:embeddedFont>
      <p:font typeface="IberPangea Text" panose="020B0504000000000000" pitchFamily="34" charset="0"/>
      <p:regular r:id="rId20"/>
      <p:bold r:id="rId21"/>
      <p:italic r:id="rId22"/>
      <p:boldItalic r:id="rId23"/>
    </p:embeddedFont>
    <p:embeddedFont>
      <p:font typeface="IberPangea Text Light" panose="020B0404000000000000" pitchFamily="34" charset="0"/>
      <p:regular r:id="rId24"/>
      <p:italic r:id="rId25"/>
    </p:embeddedFont>
    <p:embeddedFont>
      <p:font typeface="IberPangea Text SmBold" panose="020B0704000000000000" pitchFamily="34" charset="0"/>
      <p:bold r:id="rId26"/>
      <p:boldItalic r:id="rId27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" charset="77"/>
        <a:ea typeface="+mn-ea"/>
        <a:cs typeface="+mn-cs"/>
      </a:defRPr>
    </a:lvl1pPr>
    <a:lvl2pPr marL="2285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" charset="77"/>
        <a:ea typeface="+mn-ea"/>
        <a:cs typeface="+mn-cs"/>
      </a:defRPr>
    </a:lvl2pPr>
    <a:lvl3pPr marL="4571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" charset="77"/>
        <a:ea typeface="+mn-ea"/>
        <a:cs typeface="+mn-cs"/>
      </a:defRPr>
    </a:lvl3pPr>
    <a:lvl4pPr marL="68575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" charset="77"/>
        <a:ea typeface="+mn-ea"/>
        <a:cs typeface="+mn-cs"/>
      </a:defRPr>
    </a:lvl4pPr>
    <a:lvl5pPr marL="91434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" charset="77"/>
        <a:ea typeface="+mn-ea"/>
        <a:cs typeface="+mn-cs"/>
      </a:defRPr>
    </a:lvl5pPr>
    <a:lvl6pPr marL="1142929" algn="l" defTabSz="457172" rtl="0" eaLnBrk="1" latinLnBrk="0" hangingPunct="1">
      <a:defRPr kern="1200">
        <a:solidFill>
          <a:schemeClr val="tx1"/>
        </a:solidFill>
        <a:latin typeface="Arial" pitchFamily="2" charset="77"/>
        <a:ea typeface="+mn-ea"/>
        <a:cs typeface="+mn-cs"/>
      </a:defRPr>
    </a:lvl6pPr>
    <a:lvl7pPr marL="1371515" algn="l" defTabSz="457172" rtl="0" eaLnBrk="1" latinLnBrk="0" hangingPunct="1">
      <a:defRPr kern="1200">
        <a:solidFill>
          <a:schemeClr val="tx1"/>
        </a:solidFill>
        <a:latin typeface="Arial" pitchFamily="2" charset="77"/>
        <a:ea typeface="+mn-ea"/>
        <a:cs typeface="+mn-cs"/>
      </a:defRPr>
    </a:lvl7pPr>
    <a:lvl8pPr marL="1600100" algn="l" defTabSz="457172" rtl="0" eaLnBrk="1" latinLnBrk="0" hangingPunct="1">
      <a:defRPr kern="1200">
        <a:solidFill>
          <a:schemeClr val="tx1"/>
        </a:solidFill>
        <a:latin typeface="Arial" pitchFamily="2" charset="77"/>
        <a:ea typeface="+mn-ea"/>
        <a:cs typeface="+mn-cs"/>
      </a:defRPr>
    </a:lvl8pPr>
    <a:lvl9pPr marL="1828686" algn="l" defTabSz="457172" rtl="0" eaLnBrk="1" latinLnBrk="0" hangingPunct="1">
      <a:defRPr kern="1200">
        <a:solidFill>
          <a:schemeClr val="tx1"/>
        </a:solidFill>
        <a:latin typeface="Arial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FDEE3D-C5FF-3041-3E6A-482595597005}" name="Howell, Philip" initials="PH" userId="S::Philip.Howell@enwl.co.uk::b0b35340-5645-411d-aadb-74e4d925235f" providerId="AD"/>
  <p188:author id="{DF30223F-E8ED-67DC-4AFD-00705681D0BF}" name="Pattison, Elizabeth" initials="EP" userId="Pattison, Elizabeth" providerId="None"/>
  <p188:author id="{6CE184E0-3B27-0967-10DB-27AD40032153}" name="Kayes, Matthew" initials="KM" userId="S::matthew.kayes@enwl.co.uk::465886c1-7056-459e-98d9-512aa5877519" providerId="AD"/>
  <p188:author id="{5B9A8CF5-BC38-E751-09AC-711DD2123EAB}" name="Sarda Lino, Sara" initials="SLS" userId="S::ssarda@iberdrola.es::628821d0-a4f1-4cec-bac1-c42dfee3e8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8"/>
    <a:srgbClr val="E3850D"/>
    <a:srgbClr val="FF9C1A"/>
    <a:srgbClr val="000000"/>
    <a:srgbClr val="FFCD52"/>
    <a:srgbClr val="A2BCB1"/>
    <a:srgbClr val="007F33"/>
    <a:srgbClr val="0DA9FF"/>
    <a:srgbClr val="008C39"/>
    <a:srgbClr val="00A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09" autoAdjust="0"/>
    <p:restoredTop sz="94660"/>
  </p:normalViewPr>
  <p:slideViewPr>
    <p:cSldViewPr snapToGrid="0">
      <p:cViewPr>
        <p:scale>
          <a:sx n="50" d="100"/>
          <a:sy n="50" d="100"/>
        </p:scale>
        <p:origin x="24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font" Target="fonts/font9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s, Rosemary" userId="f59f8171-e606-407f-8128-52cc83ecda65" providerId="ADAL" clId="{1855E08D-BB1A-405A-BB79-80C8BDEF5C58}"/>
    <pc:docChg chg="undo custSel addSld delSld modSld">
      <pc:chgData name="Roberts, Rosemary" userId="f59f8171-e606-407f-8128-52cc83ecda65" providerId="ADAL" clId="{1855E08D-BB1A-405A-BB79-80C8BDEF5C58}" dt="2026-05-22T09:49:51.790" v="66" actId="14734"/>
      <pc:docMkLst>
        <pc:docMk/>
      </pc:docMkLst>
      <pc:sldChg chg="modSp mod">
        <pc:chgData name="Roberts, Rosemary" userId="f59f8171-e606-407f-8128-52cc83ecda65" providerId="ADAL" clId="{1855E08D-BB1A-405A-BB79-80C8BDEF5C58}" dt="2026-05-22T09:49:51.790" v="66" actId="14734"/>
        <pc:sldMkLst>
          <pc:docMk/>
          <pc:sldMk cId="1028648625" sldId="2147375395"/>
        </pc:sldMkLst>
        <pc:graphicFrameChg chg="modGraphic">
          <ac:chgData name="Roberts, Rosemary" userId="f59f8171-e606-407f-8128-52cc83ecda65" providerId="ADAL" clId="{1855E08D-BB1A-405A-BB79-80C8BDEF5C58}" dt="2026-05-22T09:49:51.790" v="66" actId="14734"/>
          <ac:graphicFrameMkLst>
            <pc:docMk/>
            <pc:sldMk cId="1028648625" sldId="2147375395"/>
            <ac:graphicFrameMk id="11" creationId="{A21B6F73-5F4E-545F-BD41-E8D486EE1AA4}"/>
          </ac:graphicFrameMkLst>
        </pc:graphicFrameChg>
      </pc:sldChg>
      <pc:sldChg chg="add del">
        <pc:chgData name="Roberts, Rosemary" userId="f59f8171-e606-407f-8128-52cc83ecda65" providerId="ADAL" clId="{1855E08D-BB1A-405A-BB79-80C8BDEF5C58}" dt="2026-05-22T09:47:03.648" v="37" actId="47"/>
        <pc:sldMkLst>
          <pc:docMk/>
          <pc:sldMk cId="1850780350" sldId="2147375423"/>
        </pc:sldMkLst>
      </pc:sldChg>
      <pc:sldChg chg="addSp delSp modSp mod">
        <pc:chgData name="Roberts, Rosemary" userId="f59f8171-e606-407f-8128-52cc83ecda65" providerId="ADAL" clId="{1855E08D-BB1A-405A-BB79-80C8BDEF5C58}" dt="2026-05-22T09:47:14.622" v="42" actId="478"/>
        <pc:sldMkLst>
          <pc:docMk/>
          <pc:sldMk cId="2443741437" sldId="2147375424"/>
        </pc:sldMkLst>
        <pc:spChg chg="add del">
          <ac:chgData name="Roberts, Rosemary" userId="f59f8171-e606-407f-8128-52cc83ecda65" providerId="ADAL" clId="{1855E08D-BB1A-405A-BB79-80C8BDEF5C58}" dt="2026-05-22T09:47:14.002" v="41" actId="478"/>
          <ac:spMkLst>
            <pc:docMk/>
            <pc:sldMk cId="2443741437" sldId="2147375424"/>
            <ac:spMk id="2" creationId="{7C68A43F-1F52-B62C-4FD0-9CBF6ABD448C}"/>
          </ac:spMkLst>
        </pc:spChg>
        <pc:spChg chg="mod">
          <ac:chgData name="Roberts, Rosemary" userId="f59f8171-e606-407f-8128-52cc83ecda65" providerId="ADAL" clId="{1855E08D-BB1A-405A-BB79-80C8BDEF5C58}" dt="2026-05-22T09:47:12.392" v="40" actId="14100"/>
          <ac:spMkLst>
            <pc:docMk/>
            <pc:sldMk cId="2443741437" sldId="2147375424"/>
            <ac:spMk id="3" creationId="{FDC03F90-C7E4-F85F-5A5F-BF4B08A168D8}"/>
          </ac:spMkLst>
        </pc:spChg>
        <pc:spChg chg="add del">
          <ac:chgData name="Roberts, Rosemary" userId="f59f8171-e606-407f-8128-52cc83ecda65" providerId="ADAL" clId="{1855E08D-BB1A-405A-BB79-80C8BDEF5C58}" dt="2026-05-22T09:47:09.786" v="39" actId="478"/>
          <ac:spMkLst>
            <pc:docMk/>
            <pc:sldMk cId="2443741437" sldId="2147375424"/>
            <ac:spMk id="4" creationId="{54D8B542-1B25-423C-9C84-9C5E5D8F7FE4}"/>
          </ac:spMkLst>
        </pc:spChg>
        <pc:spChg chg="mod">
          <ac:chgData name="Roberts, Rosemary" userId="f59f8171-e606-407f-8128-52cc83ecda65" providerId="ADAL" clId="{1855E08D-BB1A-405A-BB79-80C8BDEF5C58}" dt="2026-05-22T09:47:07.878" v="38" actId="20577"/>
          <ac:spMkLst>
            <pc:docMk/>
            <pc:sldMk cId="2443741437" sldId="2147375424"/>
            <ac:spMk id="12" creationId="{0740EA82-C61A-3AFC-F594-4DE3C79C3DFC}"/>
          </ac:spMkLst>
        </pc:spChg>
        <pc:picChg chg="add del">
          <ac:chgData name="Roberts, Rosemary" userId="f59f8171-e606-407f-8128-52cc83ecda65" providerId="ADAL" clId="{1855E08D-BB1A-405A-BB79-80C8BDEF5C58}" dt="2026-05-22T09:47:14.622" v="42" actId="478"/>
          <ac:picMkLst>
            <pc:docMk/>
            <pc:sldMk cId="2443741437" sldId="2147375424"/>
            <ac:picMk id="6" creationId="{37C6AFB3-581A-19B5-166B-B3939C3F3589}"/>
          </ac:picMkLst>
        </pc:picChg>
      </pc:sldChg>
      <pc:sldChg chg="addSp delSp modSp mod">
        <pc:chgData name="Roberts, Rosemary" userId="f59f8171-e606-407f-8128-52cc83ecda65" providerId="ADAL" clId="{1855E08D-BB1A-405A-BB79-80C8BDEF5C58}" dt="2026-05-22T09:47:24.796" v="47" actId="20577"/>
        <pc:sldMkLst>
          <pc:docMk/>
          <pc:sldMk cId="247893466" sldId="2147375427"/>
        </pc:sldMkLst>
        <pc:spChg chg="mod">
          <ac:chgData name="Roberts, Rosemary" userId="f59f8171-e606-407f-8128-52cc83ecda65" providerId="ADAL" clId="{1855E08D-BB1A-405A-BB79-80C8BDEF5C58}" dt="2026-05-22T09:47:20.400" v="44" actId="14100"/>
          <ac:spMkLst>
            <pc:docMk/>
            <pc:sldMk cId="247893466" sldId="2147375427"/>
            <ac:spMk id="3" creationId="{261D2A21-3E8D-2C09-7C4E-B09C2EEB2E3B}"/>
          </ac:spMkLst>
        </pc:spChg>
        <pc:spChg chg="add del">
          <ac:chgData name="Roberts, Rosemary" userId="f59f8171-e606-407f-8128-52cc83ecda65" providerId="ADAL" clId="{1855E08D-BB1A-405A-BB79-80C8BDEF5C58}" dt="2026-05-22T09:47:17.612" v="43" actId="478"/>
          <ac:spMkLst>
            <pc:docMk/>
            <pc:sldMk cId="247893466" sldId="2147375427"/>
            <ac:spMk id="4" creationId="{045810F6-3458-6CC5-C3DD-CDB14B159BEA}"/>
          </ac:spMkLst>
        </pc:spChg>
        <pc:spChg chg="add del mod">
          <ac:chgData name="Roberts, Rosemary" userId="f59f8171-e606-407f-8128-52cc83ecda65" providerId="ADAL" clId="{1855E08D-BB1A-405A-BB79-80C8BDEF5C58}" dt="2026-05-22T09:47:22.886" v="46" actId="478"/>
          <ac:spMkLst>
            <pc:docMk/>
            <pc:sldMk cId="247893466" sldId="2147375427"/>
            <ac:spMk id="7" creationId="{CC72A869-0160-E550-8A8B-545CE01DEF35}"/>
          </ac:spMkLst>
        </pc:spChg>
        <pc:spChg chg="mod">
          <ac:chgData name="Roberts, Rosemary" userId="f59f8171-e606-407f-8128-52cc83ecda65" providerId="ADAL" clId="{1855E08D-BB1A-405A-BB79-80C8BDEF5C58}" dt="2026-05-22T09:47:24.796" v="47" actId="20577"/>
          <ac:spMkLst>
            <pc:docMk/>
            <pc:sldMk cId="247893466" sldId="2147375427"/>
            <ac:spMk id="12" creationId="{CF181A16-B2B7-7115-FC86-7568F17CAA61}"/>
          </ac:spMkLst>
        </pc:spChg>
        <pc:picChg chg="add del">
          <ac:chgData name="Roberts, Rosemary" userId="f59f8171-e606-407f-8128-52cc83ecda65" providerId="ADAL" clId="{1855E08D-BB1A-405A-BB79-80C8BDEF5C58}" dt="2026-05-22T09:47:21.580" v="45" actId="478"/>
          <ac:picMkLst>
            <pc:docMk/>
            <pc:sldMk cId="247893466" sldId="2147375427"/>
            <ac:picMk id="6" creationId="{97FC9EC8-914A-93D5-27E6-787F59F33A86}"/>
          </ac:picMkLst>
        </pc:picChg>
      </pc:sldChg>
      <pc:sldChg chg="addSp delSp modSp mod">
        <pc:chgData name="Roberts, Rosemary" userId="f59f8171-e606-407f-8128-52cc83ecda65" providerId="ADAL" clId="{1855E08D-BB1A-405A-BB79-80C8BDEF5C58}" dt="2026-05-22T09:47:50.329" v="53" actId="478"/>
        <pc:sldMkLst>
          <pc:docMk/>
          <pc:sldMk cId="743960342" sldId="2147375428"/>
        </pc:sldMkLst>
        <pc:spChg chg="del">
          <ac:chgData name="Roberts, Rosemary" userId="f59f8171-e606-407f-8128-52cc83ecda65" providerId="ADAL" clId="{1855E08D-BB1A-405A-BB79-80C8BDEF5C58}" dt="2026-05-22T09:47:50.329" v="53" actId="478"/>
          <ac:spMkLst>
            <pc:docMk/>
            <pc:sldMk cId="743960342" sldId="2147375428"/>
            <ac:spMk id="2" creationId="{EA9BB045-A487-DDD4-1531-F7DF338B06A2}"/>
          </ac:spMkLst>
        </pc:spChg>
        <pc:spChg chg="mod">
          <ac:chgData name="Roberts, Rosemary" userId="f59f8171-e606-407f-8128-52cc83ecda65" providerId="ADAL" clId="{1855E08D-BB1A-405A-BB79-80C8BDEF5C58}" dt="2026-05-22T09:47:46.661" v="51" actId="14100"/>
          <ac:spMkLst>
            <pc:docMk/>
            <pc:sldMk cId="743960342" sldId="2147375428"/>
            <ac:spMk id="3" creationId="{8721F8CC-325F-09EA-212B-D4AC908D15E2}"/>
          </ac:spMkLst>
        </pc:spChg>
        <pc:spChg chg="add del">
          <ac:chgData name="Roberts, Rosemary" userId="f59f8171-e606-407f-8128-52cc83ecda65" providerId="ADAL" clId="{1855E08D-BB1A-405A-BB79-80C8BDEF5C58}" dt="2026-05-22T09:47:36.356" v="48" actId="478"/>
          <ac:spMkLst>
            <pc:docMk/>
            <pc:sldMk cId="743960342" sldId="2147375428"/>
            <ac:spMk id="4" creationId="{A9A026E6-5057-9A40-4F2E-F906AA5BB963}"/>
          </ac:spMkLst>
        </pc:spChg>
        <pc:spChg chg="mod">
          <ac:chgData name="Roberts, Rosemary" userId="f59f8171-e606-407f-8128-52cc83ecda65" providerId="ADAL" clId="{1855E08D-BB1A-405A-BB79-80C8BDEF5C58}" dt="2026-05-22T09:47:42.782" v="50" actId="20577"/>
          <ac:spMkLst>
            <pc:docMk/>
            <pc:sldMk cId="743960342" sldId="2147375428"/>
            <ac:spMk id="12" creationId="{2FFAC47F-97A9-8EA4-1E7D-71FAAD93C8D3}"/>
          </ac:spMkLst>
        </pc:spChg>
        <pc:picChg chg="del">
          <ac:chgData name="Roberts, Rosemary" userId="f59f8171-e606-407f-8128-52cc83ecda65" providerId="ADAL" clId="{1855E08D-BB1A-405A-BB79-80C8BDEF5C58}" dt="2026-05-22T09:47:49.072" v="52" actId="478"/>
          <ac:picMkLst>
            <pc:docMk/>
            <pc:sldMk cId="743960342" sldId="2147375428"/>
            <ac:picMk id="6" creationId="{68E254E3-B26C-B5B9-ED80-1D7EBD421F94}"/>
          </ac:picMkLst>
        </pc:picChg>
      </pc:sldChg>
      <pc:sldChg chg="del">
        <pc:chgData name="Roberts, Rosemary" userId="f59f8171-e606-407f-8128-52cc83ecda65" providerId="ADAL" clId="{1855E08D-BB1A-405A-BB79-80C8BDEF5C58}" dt="2026-05-22T09:46:57.346" v="35" actId="47"/>
        <pc:sldMkLst>
          <pc:docMk/>
          <pc:sldMk cId="3105209531" sldId="2147375429"/>
        </pc:sldMkLst>
      </pc:sldChg>
      <pc:sldChg chg="del">
        <pc:chgData name="Roberts, Rosemary" userId="f59f8171-e606-407f-8128-52cc83ecda65" providerId="ADAL" clId="{1855E08D-BB1A-405A-BB79-80C8BDEF5C58}" dt="2026-05-22T09:46:55.084" v="34" actId="47"/>
        <pc:sldMkLst>
          <pc:docMk/>
          <pc:sldMk cId="3270254097" sldId="2147375430"/>
        </pc:sldMkLst>
      </pc:sldChg>
      <pc:sldChg chg="del">
        <pc:chgData name="Roberts, Rosemary" userId="f59f8171-e606-407f-8128-52cc83ecda65" providerId="ADAL" clId="{1855E08D-BB1A-405A-BB79-80C8BDEF5C58}" dt="2026-05-22T09:46:51.322" v="33" actId="47"/>
        <pc:sldMkLst>
          <pc:docMk/>
          <pc:sldMk cId="2574125392" sldId="2147375431"/>
        </pc:sldMkLst>
      </pc:sldChg>
      <pc:sldChg chg="delSp modSp mod">
        <pc:chgData name="Roberts, Rosemary" userId="f59f8171-e606-407f-8128-52cc83ecda65" providerId="ADAL" clId="{1855E08D-BB1A-405A-BB79-80C8BDEF5C58}" dt="2026-05-22T09:49:23.158" v="65" actId="20577"/>
        <pc:sldMkLst>
          <pc:docMk/>
          <pc:sldMk cId="3735800760" sldId="2147375434"/>
        </pc:sldMkLst>
        <pc:spChg chg="mod">
          <ac:chgData name="Roberts, Rosemary" userId="f59f8171-e606-407f-8128-52cc83ecda65" providerId="ADAL" clId="{1855E08D-BB1A-405A-BB79-80C8BDEF5C58}" dt="2026-05-22T09:47:58.410" v="58" actId="14100"/>
          <ac:spMkLst>
            <pc:docMk/>
            <pc:sldMk cId="3735800760" sldId="2147375434"/>
            <ac:spMk id="3" creationId="{F001A5C8-B552-3F7B-ABEB-BFE8648883AB}"/>
          </ac:spMkLst>
        </pc:spChg>
        <pc:spChg chg="del">
          <ac:chgData name="Roberts, Rosemary" userId="f59f8171-e606-407f-8128-52cc83ecda65" providerId="ADAL" clId="{1855E08D-BB1A-405A-BB79-80C8BDEF5C58}" dt="2026-05-22T09:47:52.761" v="54" actId="478"/>
          <ac:spMkLst>
            <pc:docMk/>
            <pc:sldMk cId="3735800760" sldId="2147375434"/>
            <ac:spMk id="4" creationId="{5D5B6D6A-3101-B677-A5B1-AB6EAADA3E18}"/>
          </ac:spMkLst>
        </pc:spChg>
        <pc:spChg chg="mod">
          <ac:chgData name="Roberts, Rosemary" userId="f59f8171-e606-407f-8128-52cc83ecda65" providerId="ADAL" clId="{1855E08D-BB1A-405A-BB79-80C8BDEF5C58}" dt="2026-05-22T09:49:23.158" v="65" actId="20577"/>
          <ac:spMkLst>
            <pc:docMk/>
            <pc:sldMk cId="3735800760" sldId="2147375434"/>
            <ac:spMk id="12" creationId="{CB6EF5B0-8D16-6400-2CD3-ABA19EAA2D9F}"/>
          </ac:spMkLst>
        </pc:spChg>
        <pc:spChg chg="del">
          <ac:chgData name="Roberts, Rosemary" userId="f59f8171-e606-407f-8128-52cc83ecda65" providerId="ADAL" clId="{1855E08D-BB1A-405A-BB79-80C8BDEF5C58}" dt="2026-05-22T09:47:54.943" v="56" actId="478"/>
          <ac:spMkLst>
            <pc:docMk/>
            <pc:sldMk cId="3735800760" sldId="2147375434"/>
            <ac:spMk id="16" creationId="{3F208E4A-82C2-C7BF-EE80-6E63CEEAAC40}"/>
          </ac:spMkLst>
        </pc:spChg>
        <pc:picChg chg="del">
          <ac:chgData name="Roberts, Rosemary" userId="f59f8171-e606-407f-8128-52cc83ecda65" providerId="ADAL" clId="{1855E08D-BB1A-405A-BB79-80C8BDEF5C58}" dt="2026-05-22T09:47:53.621" v="55" actId="478"/>
          <ac:picMkLst>
            <pc:docMk/>
            <pc:sldMk cId="3735800760" sldId="2147375434"/>
            <ac:picMk id="14" creationId="{A9E6B3FA-4EAA-1463-D4D7-6EAA1ECE0DEF}"/>
          </ac:picMkLst>
        </pc:picChg>
      </pc:sldChg>
      <pc:sldChg chg="add del">
        <pc:chgData name="Roberts, Rosemary" userId="f59f8171-e606-407f-8128-52cc83ecda65" providerId="ADAL" clId="{1855E08D-BB1A-405A-BB79-80C8BDEF5C58}" dt="2026-05-22T09:46:58.286" v="36" actId="47"/>
        <pc:sldMkLst>
          <pc:docMk/>
          <pc:sldMk cId="3816066331" sldId="2147375435"/>
        </pc:sldMkLst>
      </pc:sldChg>
      <pc:sldChg chg="del">
        <pc:chgData name="Roberts, Rosemary" userId="f59f8171-e606-407f-8128-52cc83ecda65" providerId="ADAL" clId="{1855E08D-BB1A-405A-BB79-80C8BDEF5C58}" dt="2026-05-22T09:46:48.459" v="32" actId="47"/>
        <pc:sldMkLst>
          <pc:docMk/>
          <pc:sldMk cId="3749000146" sldId="214737543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3DA892-307A-E347-9194-62A21C6757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>
              <a:latin typeface="IberPangea Text Light" panose="020B0404000000000000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6F4688-6EE6-7843-A300-B1DE28926F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8FB47-5564-9243-9272-51DAF8FFEF94}" type="datetimeFigureOut">
              <a:rPr lang="es-ES" smtClean="0">
                <a:latin typeface="IberPangea Text Light" panose="020B0404000000000000" pitchFamily="34" charset="0"/>
              </a:rPr>
              <a:t>22/05/2026</a:t>
            </a:fld>
            <a:endParaRPr lang="es-ES">
              <a:latin typeface="IberPangea Text Light" panose="020B0404000000000000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7CAA0D-37D0-6B4C-BAC3-1CFAB35E21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>
              <a:latin typeface="IberPangea Text Light" panose="020B0404000000000000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FC91A7-283B-DC4A-89F0-A4228DEC41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D3102-2B43-BB40-9596-9DED75F4FA13}" type="slidenum">
              <a:rPr lang="es-ES" smtClean="0">
                <a:latin typeface="IberPangea Text Light" panose="020B0404000000000000" pitchFamily="34" charset="0"/>
              </a:rPr>
              <a:t>‹#›</a:t>
            </a:fld>
            <a:endParaRPr lang="es-ES">
              <a:latin typeface="IberPangea Text Light" panose="020B04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9174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01C405C-4B83-CA4F-B731-38CA9DC20A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IberPangea Text" panose="020B0404000000000000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787299-38DA-864E-A1D0-CA4FF0FA3D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IberPangea Text" panose="020B0404000000000000" pitchFamily="34" charset="0"/>
              </a:defRPr>
            </a:lvl1pPr>
          </a:lstStyle>
          <a:p>
            <a:pPr>
              <a:defRPr/>
            </a:pPr>
            <a:fld id="{65570E49-5083-DF4E-8F85-59825E114241}" type="datetimeFigureOut">
              <a:rPr lang="es-ES" smtClean="0"/>
              <a:pPr>
                <a:defRPr/>
              </a:pPr>
              <a:t>22/05/2026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344FF829-E961-1B48-978F-49185604F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48722998-6FE0-6246-BF73-9D7A3F32F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B4590A-E43D-6B4C-BD6E-E6D5EFEAD3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IberPangea Text" panose="020B0404000000000000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4E76EC-B62D-BB46-9FF8-0861CF883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IberPangea Text" panose="020B0404000000000000" pitchFamily="34" charset="0"/>
              </a:defRPr>
            </a:lvl1pPr>
          </a:lstStyle>
          <a:p>
            <a:pPr>
              <a:defRPr/>
            </a:pPr>
            <a:fld id="{F1CA40EA-03DA-B94C-9A0E-A28DB663F06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600" b="0" i="0" kern="1200">
        <a:solidFill>
          <a:schemeClr val="tx1"/>
        </a:solidFill>
        <a:latin typeface="IberPangea Text" panose="020B0504000000000000" pitchFamily="34" charset="0"/>
        <a:ea typeface="+mn-ea"/>
        <a:cs typeface="+mn-cs"/>
      </a:defRPr>
    </a:lvl1pPr>
    <a:lvl2pPr marL="228586" algn="l" rtl="0" eaLnBrk="0" fontAlgn="base" hangingPunct="0">
      <a:spcBef>
        <a:spcPct val="30000"/>
      </a:spcBef>
      <a:spcAft>
        <a:spcPct val="0"/>
      </a:spcAft>
      <a:defRPr sz="600" b="0" i="0" kern="1200">
        <a:solidFill>
          <a:schemeClr val="tx1"/>
        </a:solidFill>
        <a:latin typeface="IberPangea Text" panose="020B0504000000000000" pitchFamily="34" charset="0"/>
        <a:ea typeface="+mn-ea"/>
        <a:cs typeface="+mn-cs"/>
      </a:defRPr>
    </a:lvl2pPr>
    <a:lvl3pPr marL="457172" algn="l" rtl="0" eaLnBrk="0" fontAlgn="base" hangingPunct="0">
      <a:spcBef>
        <a:spcPct val="30000"/>
      </a:spcBef>
      <a:spcAft>
        <a:spcPct val="0"/>
      </a:spcAft>
      <a:defRPr sz="600" b="0" i="0" kern="1200">
        <a:solidFill>
          <a:schemeClr val="tx1"/>
        </a:solidFill>
        <a:latin typeface="IberPangea Text" panose="020B0504000000000000" pitchFamily="34" charset="0"/>
        <a:ea typeface="+mn-ea"/>
        <a:cs typeface="+mn-cs"/>
      </a:defRPr>
    </a:lvl3pPr>
    <a:lvl4pPr marL="685757" algn="l" rtl="0" eaLnBrk="0" fontAlgn="base" hangingPunct="0">
      <a:spcBef>
        <a:spcPct val="30000"/>
      </a:spcBef>
      <a:spcAft>
        <a:spcPct val="0"/>
      </a:spcAft>
      <a:defRPr sz="600" b="0" i="0" kern="1200">
        <a:solidFill>
          <a:schemeClr val="tx1"/>
        </a:solidFill>
        <a:latin typeface="IberPangea Text" panose="020B0504000000000000" pitchFamily="34" charset="0"/>
        <a:ea typeface="+mn-ea"/>
        <a:cs typeface="+mn-cs"/>
      </a:defRPr>
    </a:lvl4pPr>
    <a:lvl5pPr marL="914343" algn="l" rtl="0" eaLnBrk="0" fontAlgn="base" hangingPunct="0">
      <a:spcBef>
        <a:spcPct val="30000"/>
      </a:spcBef>
      <a:spcAft>
        <a:spcPct val="0"/>
      </a:spcAft>
      <a:defRPr sz="600" b="0" i="0" kern="1200">
        <a:solidFill>
          <a:schemeClr val="tx1"/>
        </a:solidFill>
        <a:latin typeface="IberPangea Text" panose="020B0504000000000000" pitchFamily="34" charset="0"/>
        <a:ea typeface="+mn-ea"/>
        <a:cs typeface="+mn-cs"/>
      </a:defRPr>
    </a:lvl5pPr>
    <a:lvl6pPr marL="1142929" algn="l" defTabSz="45717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515" algn="l" defTabSz="45717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100" algn="l" defTabSz="45717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686" algn="l" defTabSz="45717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40EA-03DA-B94C-9A0E-A28DB663F067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9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2">
            <a:extLst>
              <a:ext uri="{FF2B5EF4-FFF2-40B4-BE49-F238E27FC236}">
                <a16:creationId xmlns:a16="http://schemas.microsoft.com/office/drawing/2014/main" id="{02C6E78E-94C2-B86A-43B0-C98F58009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9512" y="1527134"/>
            <a:ext cx="8066088" cy="44332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1pPr>
            <a:lvl2pPr marL="454212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2pPr>
            <a:lvl3pPr marL="908423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3pPr>
            <a:lvl4pPr marL="1362636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4pPr>
            <a:lvl5pPr marL="1816846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5pPr>
          </a:lstStyle>
          <a:p>
            <a:pPr lvl="0"/>
            <a:r>
              <a:rPr lang="es-ES" err="1"/>
              <a:t>Presentation</a:t>
            </a:r>
            <a:r>
              <a:rPr lang="es-ES"/>
              <a:t> </a:t>
            </a:r>
            <a:r>
              <a:rPr lang="es-ES" err="1"/>
              <a:t>subtitle</a:t>
            </a:r>
            <a:endParaRPr lang="es-ES"/>
          </a:p>
        </p:txBody>
      </p:sp>
      <p:sp>
        <p:nvSpPr>
          <p:cNvPr id="2" name="Título 14">
            <a:extLst>
              <a:ext uri="{FF2B5EF4-FFF2-40B4-BE49-F238E27FC236}">
                <a16:creationId xmlns:a16="http://schemas.microsoft.com/office/drawing/2014/main" id="{EE43D0D4-53D9-E48B-97B4-161635A2CF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513" y="2730572"/>
            <a:ext cx="8066087" cy="90984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80000"/>
              </a:lnSpc>
              <a:defRPr sz="4400" b="1" i="0" spc="-150">
                <a:solidFill>
                  <a:schemeClr val="accent1"/>
                </a:solidFill>
                <a:latin typeface="+mj-lt"/>
                <a:ea typeface="IberPangea Text" panose="020B0404000000000000" pitchFamily="34" charset="0"/>
                <a:cs typeface="IberPangea Text" panose="020B0404000000000000" pitchFamily="34" charset="0"/>
              </a:defRPr>
            </a:lvl1pPr>
          </a:lstStyle>
          <a:p>
            <a:r>
              <a:rPr lang="es-ES" err="1"/>
              <a:t>Presentation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cxnSp>
        <p:nvCxnSpPr>
          <p:cNvPr id="22" name="Conector recto 17">
            <a:extLst>
              <a:ext uri="{FF2B5EF4-FFF2-40B4-BE49-F238E27FC236}">
                <a16:creationId xmlns:a16="http://schemas.microsoft.com/office/drawing/2014/main" id="{E6BFB2A2-D551-503C-6002-FDD2DD5E20A0}"/>
              </a:ext>
            </a:extLst>
          </p:cNvPr>
          <p:cNvCxnSpPr>
            <a:cxnSpLocks/>
          </p:cNvCxnSpPr>
          <p:nvPr userDrawn="1"/>
        </p:nvCxnSpPr>
        <p:spPr>
          <a:xfrm>
            <a:off x="395847" y="2312570"/>
            <a:ext cx="1138893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áfico 5">
            <a:extLst>
              <a:ext uri="{FF2B5EF4-FFF2-40B4-BE49-F238E27FC236}">
                <a16:creationId xmlns:a16="http://schemas.microsoft.com/office/drawing/2014/main" id="{749623E5-0EC7-BCA1-BD91-7EAEC76D9F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5298" y="1549433"/>
            <a:ext cx="2386884" cy="59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14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CB19EE9-26CA-A7F7-20E3-F0F427295D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62345" y="2874861"/>
            <a:ext cx="4467310" cy="110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9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CEEF4A-7598-08FC-4508-B7EB08BD0A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9755" y="1138517"/>
            <a:ext cx="8065026" cy="5170803"/>
          </a:xfrm>
          <a:prstGeom prst="roundRect">
            <a:avLst>
              <a:gd name="adj" fmla="val 1974"/>
            </a:avLst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on the icon to add an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CDA7D8-C2DA-A45E-2DDF-74ED780836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8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BE109376-59E9-6362-A224-5CECA97D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666643" cy="6079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3" name="Conector recto 17">
            <a:extLst>
              <a:ext uri="{FF2B5EF4-FFF2-40B4-BE49-F238E27FC236}">
                <a16:creationId xmlns:a16="http://schemas.microsoft.com/office/drawing/2014/main" id="{EAC7A349-3853-3992-49FC-0C550E882F3B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áfico 8">
            <a:extLst>
              <a:ext uri="{FF2B5EF4-FFF2-40B4-BE49-F238E27FC236}">
                <a16:creationId xmlns:a16="http://schemas.microsoft.com/office/drawing/2014/main" id="{49C7A05A-6F90-0C05-D9F6-D8FE74F083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8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41108A7-22C2-2125-A431-639A6BAF9B8F}"/>
              </a:ext>
            </a:extLst>
          </p:cNvPr>
          <p:cNvSpPr txBox="1"/>
          <p:nvPr userDrawn="1"/>
        </p:nvSpPr>
        <p:spPr>
          <a:xfrm>
            <a:off x="556627" y="5290086"/>
            <a:ext cx="45719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000" err="1">
              <a:solidFill>
                <a:schemeClr val="accent4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88DDA645-DFE3-0120-5D65-E9A559005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201" y="372392"/>
            <a:ext cx="9097240" cy="1027784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5999"/>
              </a:lnSpc>
              <a:defRPr sz="5999" spc="-150">
                <a:solidFill>
                  <a:schemeClr val="accent1"/>
                </a:solidFill>
              </a:defRPr>
            </a:lvl1pPr>
          </a:lstStyle>
          <a:p>
            <a:r>
              <a:rPr lang="es-ES"/>
              <a:t>Click to edit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137C613-CCF4-D76E-F7B3-A2C8E2E138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6828" y="2313700"/>
            <a:ext cx="9095613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ACD1420-EBD9-1702-3AB2-A3326C4B96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6828" y="2051340"/>
            <a:ext cx="9095613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35EDF17-0112-C583-D96B-E0F83C0A4B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828" y="2977204"/>
            <a:ext cx="9095613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6496F35-2A01-B8C6-2401-D1C2311A296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6828" y="2714844"/>
            <a:ext cx="9095613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B7A9172-25FA-8ED7-4122-82128FF9F9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6828" y="3625148"/>
            <a:ext cx="9095613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B2DBFBD-C9C2-BB45-1154-B108913D4E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828" y="3362790"/>
            <a:ext cx="9095613" cy="2703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s-ES" sz="1300" dirty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</a:lstStyle>
          <a:p>
            <a:pPr lvl="0"/>
            <a:r>
              <a:rPr lang="es-ES"/>
              <a:t>Click to edit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3C615B4-05A8-26FF-316B-F5278BEEE1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28" y="4294617"/>
            <a:ext cx="9095613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  <a:endParaRPr lang="en-GB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B3CD0E1-CD61-6D43-454C-F1285658DB5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6828" y="4032259"/>
            <a:ext cx="9095613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4EF709D-C55D-2C29-7AD4-B8A3BEAD693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6828" y="4966811"/>
            <a:ext cx="9095613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  <a:endParaRPr lang="en-GB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3219821-6EB3-2A39-F306-B32C19BF989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6828" y="4704452"/>
            <a:ext cx="9095613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26C2624-3F20-D05B-26D2-1C139DB4BE9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6828" y="1662536"/>
            <a:ext cx="9095613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  <a:endParaRPr lang="en-GB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3FD019B-297F-4D40-326D-18FF81B166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6828" y="1400176"/>
            <a:ext cx="9095613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</a:p>
        </p:txBody>
      </p:sp>
      <p:sp>
        <p:nvSpPr>
          <p:cNvPr id="27" name="CuadroTexto 5">
            <a:extLst>
              <a:ext uri="{FF2B5EF4-FFF2-40B4-BE49-F238E27FC236}">
                <a16:creationId xmlns:a16="http://schemas.microsoft.com/office/drawing/2014/main" id="{515B95C1-241D-C0ED-8DE3-825536B9CAF5}"/>
              </a:ext>
            </a:extLst>
          </p:cNvPr>
          <p:cNvSpPr txBox="1"/>
          <p:nvPr userDrawn="1"/>
        </p:nvSpPr>
        <p:spPr>
          <a:xfrm>
            <a:off x="556627" y="5964537"/>
            <a:ext cx="45719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000" err="1">
              <a:solidFill>
                <a:schemeClr val="accent4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C845A62-3DB9-DB42-C45A-AC5B984B4D0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6828" y="5641262"/>
            <a:ext cx="9095613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  <a:endParaRPr lang="en-GB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48694E5C-A9BC-3D01-81A2-456DA619D3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6828" y="5378903"/>
            <a:ext cx="9095613" cy="2703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s-ES" sz="1300" dirty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</a:lstStyle>
          <a:p>
            <a:pPr lvl="0"/>
            <a:r>
              <a:rPr lang="es-ES"/>
              <a:t>Click to edit</a:t>
            </a:r>
          </a:p>
        </p:txBody>
      </p:sp>
      <p:sp>
        <p:nvSpPr>
          <p:cNvPr id="33" name="CuadroTexto 5">
            <a:extLst>
              <a:ext uri="{FF2B5EF4-FFF2-40B4-BE49-F238E27FC236}">
                <a16:creationId xmlns:a16="http://schemas.microsoft.com/office/drawing/2014/main" id="{EFE4EEB0-272C-5B05-7395-B42AE98EFFD8}"/>
              </a:ext>
            </a:extLst>
          </p:cNvPr>
          <p:cNvSpPr txBox="1"/>
          <p:nvPr userDrawn="1"/>
        </p:nvSpPr>
        <p:spPr>
          <a:xfrm>
            <a:off x="556627" y="6633100"/>
            <a:ext cx="45719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000" err="1">
              <a:solidFill>
                <a:schemeClr val="accent4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0B86500D-8604-7FFB-E830-A68B0927BA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6828" y="6309825"/>
            <a:ext cx="9095613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  <a:endParaRPr lang="en-GB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0F449932-8C13-F40B-1505-3ED44494FA5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6828" y="6047466"/>
            <a:ext cx="9095613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95332B-B931-9604-E175-82C6FB2428F4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accent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40BAC45A-87F9-740E-710B-0B78202867A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2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7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0EBD0-B985-36E9-EC04-37EDD383C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7" y="177981"/>
            <a:ext cx="9622243" cy="607923"/>
          </a:xfrm>
          <a:prstGeom prst="rect">
            <a:avLst/>
          </a:prstGeom>
        </p:spPr>
        <p:txBody>
          <a:bodyPr lIns="0" bIns="7200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3" name="Conector recto 17">
            <a:extLst>
              <a:ext uri="{FF2B5EF4-FFF2-40B4-BE49-F238E27FC236}">
                <a16:creationId xmlns:a16="http://schemas.microsoft.com/office/drawing/2014/main" id="{3252CBE0-AAB6-6994-625A-E7E9D17250E7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FD2D4D6-02AE-5AED-A4C9-4A9C7E8253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399" y="1137600"/>
            <a:ext cx="3006000" cy="517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MSIPCMContentMarking" descr="{&quot;HashCode&quot;:1231056682,&quot;Placement&quot;:&quot;Footer&quot;,&quot;Top&quot;:516.65155,&quot;Left&quot;:437.819916,&quot;SlideWidth&quot;:960,&quot;SlideHeight&quot;:540}">
            <a:extLst>
              <a:ext uri="{FF2B5EF4-FFF2-40B4-BE49-F238E27FC236}">
                <a16:creationId xmlns:a16="http://schemas.microsoft.com/office/drawing/2014/main" id="{B7B6810D-5CB4-33AD-68D5-D98D018C61FA}"/>
              </a:ext>
            </a:extLst>
          </p:cNvPr>
          <p:cNvSpPr txBox="1"/>
          <p:nvPr userDrawn="1"/>
        </p:nvSpPr>
        <p:spPr>
          <a:xfrm>
            <a:off x="5560313" y="6454777"/>
            <a:ext cx="1071374" cy="40322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s-ES" sz="1100" b="0" i="0" err="1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t>Internal</a:t>
            </a:r>
            <a:r>
              <a:rPr lang="es-ES" sz="1100" b="0" i="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t>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B5B48-338F-A2CB-4B11-5F282E9A803F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DC10DA6-679B-E68D-443A-A160CB5AF67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3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C930B-6D68-CE32-C8C3-D2DBAE626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1137600"/>
            <a:ext cx="3006000" cy="51732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1C1DFE0D-0FAF-C00F-0A97-7136E078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666643" cy="6079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3" name="Conector recto 17">
            <a:extLst>
              <a:ext uri="{FF2B5EF4-FFF2-40B4-BE49-F238E27FC236}">
                <a16:creationId xmlns:a16="http://schemas.microsoft.com/office/drawing/2014/main" id="{D917F8DE-39A9-D563-702C-7ED22E3C66B4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441EC910-7A2D-9270-312D-67F583AD689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67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C930B-6D68-CE32-C8C3-D2DBAE626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4AB3612-54C6-B940-1741-814CFD8D57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8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13E8C4A5-7860-A1E5-D91F-2D00CB76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666643" cy="6079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5" name="Conector recto 17">
            <a:extLst>
              <a:ext uri="{FF2B5EF4-FFF2-40B4-BE49-F238E27FC236}">
                <a16:creationId xmlns:a16="http://schemas.microsoft.com/office/drawing/2014/main" id="{58043DC6-B5BA-A892-12D7-4C8CCF996AD6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C597AAEB-D34D-085E-61F8-8C8B4B86955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2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C930B-6D68-CE32-C8C3-D2DBAE626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4AB3612-54C6-B940-1741-814CFD8D57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8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4F073CB-A76A-70CA-0AD1-B67EDF2E46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52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C7838D39-8823-4468-258B-1B0C5CFC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666643" cy="6079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7" name="Conector recto 17">
            <a:extLst>
              <a:ext uri="{FF2B5EF4-FFF2-40B4-BE49-F238E27FC236}">
                <a16:creationId xmlns:a16="http://schemas.microsoft.com/office/drawing/2014/main" id="{B32C2DFC-BA80-82DF-DDCE-E1FB8B7F2737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>
            <a:extLst>
              <a:ext uri="{FF2B5EF4-FFF2-40B4-BE49-F238E27FC236}">
                <a16:creationId xmlns:a16="http://schemas.microsoft.com/office/drawing/2014/main" id="{A5DFEC42-BAD2-5983-572A-811B99D79520}"/>
              </a:ext>
            </a:extLst>
          </p:cNvPr>
          <p:cNvGrpSpPr/>
          <p:nvPr userDrawn="1"/>
        </p:nvGrpSpPr>
        <p:grpSpPr>
          <a:xfrm>
            <a:off x="10604236" y="297773"/>
            <a:ext cx="1174190" cy="362136"/>
            <a:chOff x="2846126" y="4550824"/>
            <a:chExt cx="6491475" cy="2002067"/>
          </a:xfrm>
        </p:grpSpPr>
        <p:sp>
          <p:nvSpPr>
            <p:cNvPr id="25" name="Forma libre 34">
              <a:extLst>
                <a:ext uri="{FF2B5EF4-FFF2-40B4-BE49-F238E27FC236}">
                  <a16:creationId xmlns:a16="http://schemas.microsoft.com/office/drawing/2014/main" id="{F7196384-E7E6-1AF1-C47F-5DE27BA9BD24}"/>
                </a:ext>
              </a:extLst>
            </p:cNvPr>
            <p:cNvSpPr/>
            <p:nvPr userDrawn="1"/>
          </p:nvSpPr>
          <p:spPr>
            <a:xfrm>
              <a:off x="3691288" y="4550824"/>
              <a:ext cx="725300" cy="1162344"/>
            </a:xfrm>
            <a:custGeom>
              <a:avLst/>
              <a:gdLst>
                <a:gd name="connsiteX0" fmla="*/ 1 w 725300"/>
                <a:gd name="connsiteY0" fmla="*/ 828517 h 1162344"/>
                <a:gd name="connsiteX1" fmla="*/ 96082 w 725300"/>
                <a:gd name="connsiteY1" fmla="*/ 1063101 h 1162344"/>
                <a:gd name="connsiteX2" fmla="*/ 480404 w 725300"/>
                <a:gd name="connsiteY2" fmla="*/ 1125772 h 1162344"/>
                <a:gd name="connsiteX3" fmla="*/ 596046 w 725300"/>
                <a:gd name="connsiteY3" fmla="*/ 0 h 1162344"/>
                <a:gd name="connsiteX4" fmla="*/ 1 w 725300"/>
                <a:gd name="connsiteY4" fmla="*/ 828517 h 11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300" h="1162344">
                  <a:moveTo>
                    <a:pt x="1" y="828517"/>
                  </a:moveTo>
                  <a:cubicBezTo>
                    <a:pt x="-240" y="916325"/>
                    <a:pt x="34303" y="1000660"/>
                    <a:pt x="96082" y="1063101"/>
                  </a:cubicBezTo>
                  <a:cubicBezTo>
                    <a:pt x="215751" y="1182118"/>
                    <a:pt x="377419" y="1182118"/>
                    <a:pt x="480404" y="1125772"/>
                  </a:cubicBezTo>
                  <a:cubicBezTo>
                    <a:pt x="606977" y="1057352"/>
                    <a:pt x="890616" y="852091"/>
                    <a:pt x="596046" y="0"/>
                  </a:cubicBezTo>
                  <a:cubicBezTo>
                    <a:pt x="596046" y="402472"/>
                    <a:pt x="1" y="443294"/>
                    <a:pt x="1" y="828517"/>
                  </a:cubicBezTo>
                  <a:close/>
                </a:path>
              </a:pathLst>
            </a:custGeom>
            <a:solidFill>
              <a:srgbClr val="FF9C1A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26" name="Forma libre 35">
              <a:extLst>
                <a:ext uri="{FF2B5EF4-FFF2-40B4-BE49-F238E27FC236}">
                  <a16:creationId xmlns:a16="http://schemas.microsoft.com/office/drawing/2014/main" id="{86AED736-73FB-E4BA-1A32-488B5E487B1C}"/>
                </a:ext>
              </a:extLst>
            </p:cNvPr>
            <p:cNvSpPr/>
            <p:nvPr userDrawn="1"/>
          </p:nvSpPr>
          <p:spPr>
            <a:xfrm>
              <a:off x="3268994" y="4550824"/>
              <a:ext cx="693851" cy="1162344"/>
            </a:xfrm>
            <a:custGeom>
              <a:avLst/>
              <a:gdLst>
                <a:gd name="connsiteX0" fmla="*/ 693852 w 693851"/>
                <a:gd name="connsiteY0" fmla="*/ 352451 h 1162344"/>
                <a:gd name="connsiteX1" fmla="*/ 595470 w 693851"/>
                <a:gd name="connsiteY1" fmla="*/ 0 h 1162344"/>
                <a:gd name="connsiteX2" fmla="*/ 1 w 693851"/>
                <a:gd name="connsiteY2" fmla="*/ 828517 h 1162344"/>
                <a:gd name="connsiteX3" fmla="*/ 96082 w 693851"/>
                <a:gd name="connsiteY3" fmla="*/ 1063101 h 1162344"/>
                <a:gd name="connsiteX4" fmla="*/ 480404 w 693851"/>
                <a:gd name="connsiteY4" fmla="*/ 1125772 h 1162344"/>
                <a:gd name="connsiteX5" fmla="*/ 693852 w 693851"/>
                <a:gd name="connsiteY5" fmla="*/ 352451 h 11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851" h="1162344">
                  <a:moveTo>
                    <a:pt x="693852" y="352451"/>
                  </a:moveTo>
                  <a:cubicBezTo>
                    <a:pt x="674291" y="246658"/>
                    <a:pt x="642647" y="139140"/>
                    <a:pt x="595470" y="0"/>
                  </a:cubicBezTo>
                  <a:cubicBezTo>
                    <a:pt x="595470" y="402472"/>
                    <a:pt x="1" y="443294"/>
                    <a:pt x="1" y="828517"/>
                  </a:cubicBezTo>
                  <a:cubicBezTo>
                    <a:pt x="-240" y="916325"/>
                    <a:pt x="34303" y="1000660"/>
                    <a:pt x="96082" y="1063101"/>
                  </a:cubicBezTo>
                  <a:cubicBezTo>
                    <a:pt x="215176" y="1182118"/>
                    <a:pt x="378570" y="1182118"/>
                    <a:pt x="480404" y="1125772"/>
                  </a:cubicBezTo>
                  <a:cubicBezTo>
                    <a:pt x="242791" y="873364"/>
                    <a:pt x="326790" y="581285"/>
                    <a:pt x="693852" y="352451"/>
                  </a:cubicBezTo>
                  <a:close/>
                </a:path>
              </a:pathLst>
            </a:custGeom>
            <a:solidFill>
              <a:srgbClr val="0DA9FF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27" name="Forma libre 36">
              <a:extLst>
                <a:ext uri="{FF2B5EF4-FFF2-40B4-BE49-F238E27FC236}">
                  <a16:creationId xmlns:a16="http://schemas.microsoft.com/office/drawing/2014/main" id="{DA24CEDE-00ED-44AA-73A6-40C2CF33E7D0}"/>
                </a:ext>
              </a:extLst>
            </p:cNvPr>
            <p:cNvSpPr/>
            <p:nvPr userDrawn="1"/>
          </p:nvSpPr>
          <p:spPr>
            <a:xfrm>
              <a:off x="2846126" y="4550824"/>
              <a:ext cx="693850" cy="1436250"/>
            </a:xfrm>
            <a:custGeom>
              <a:avLst/>
              <a:gdLst>
                <a:gd name="connsiteX0" fmla="*/ 693851 w 693850"/>
                <a:gd name="connsiteY0" fmla="*/ 352451 h 1436250"/>
                <a:gd name="connsiteX1" fmla="*/ 596044 w 693850"/>
                <a:gd name="connsiteY1" fmla="*/ 0 h 1436250"/>
                <a:gd name="connsiteX2" fmla="*/ 0 w 693850"/>
                <a:gd name="connsiteY2" fmla="*/ 828517 h 1436250"/>
                <a:gd name="connsiteX3" fmla="*/ 160518 w 693850"/>
                <a:gd name="connsiteY3" fmla="*/ 1113698 h 1436250"/>
                <a:gd name="connsiteX4" fmla="*/ 145559 w 693850"/>
                <a:gd name="connsiteY4" fmla="*/ 1436250 h 1436250"/>
                <a:gd name="connsiteX5" fmla="*/ 221503 w 693850"/>
                <a:gd name="connsiteY5" fmla="*/ 1423601 h 1436250"/>
                <a:gd name="connsiteX6" fmla="*/ 209996 w 693850"/>
                <a:gd name="connsiteY6" fmla="*/ 1137846 h 1436250"/>
                <a:gd name="connsiteX7" fmla="*/ 480978 w 693850"/>
                <a:gd name="connsiteY7" fmla="*/ 1125772 h 1436250"/>
                <a:gd name="connsiteX8" fmla="*/ 693851 w 693850"/>
                <a:gd name="connsiteY8" fmla="*/ 352451 h 143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850" h="1436250">
                  <a:moveTo>
                    <a:pt x="693851" y="352451"/>
                  </a:moveTo>
                  <a:cubicBezTo>
                    <a:pt x="674290" y="246658"/>
                    <a:pt x="643222" y="139140"/>
                    <a:pt x="596044" y="0"/>
                  </a:cubicBezTo>
                  <a:cubicBezTo>
                    <a:pt x="596044" y="402472"/>
                    <a:pt x="0" y="443294"/>
                    <a:pt x="0" y="828517"/>
                  </a:cubicBezTo>
                  <a:cubicBezTo>
                    <a:pt x="0" y="1026304"/>
                    <a:pt x="160518" y="1113698"/>
                    <a:pt x="160518" y="1113698"/>
                  </a:cubicBezTo>
                  <a:cubicBezTo>
                    <a:pt x="135871" y="1219398"/>
                    <a:pt x="130796" y="1328721"/>
                    <a:pt x="145559" y="1436250"/>
                  </a:cubicBezTo>
                  <a:lnTo>
                    <a:pt x="221503" y="1423601"/>
                  </a:lnTo>
                  <a:cubicBezTo>
                    <a:pt x="184682" y="1293660"/>
                    <a:pt x="207120" y="1152220"/>
                    <a:pt x="209996" y="1137846"/>
                  </a:cubicBezTo>
                  <a:cubicBezTo>
                    <a:pt x="307228" y="1177518"/>
                    <a:pt x="408486" y="1165444"/>
                    <a:pt x="480978" y="1125772"/>
                  </a:cubicBezTo>
                  <a:cubicBezTo>
                    <a:pt x="243366" y="873364"/>
                    <a:pt x="327364" y="581285"/>
                    <a:pt x="693851" y="352451"/>
                  </a:cubicBez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28" name="Forma libre 37">
              <a:extLst>
                <a:ext uri="{FF2B5EF4-FFF2-40B4-BE49-F238E27FC236}">
                  <a16:creationId xmlns:a16="http://schemas.microsoft.com/office/drawing/2014/main" id="{619DFED7-8FBA-475D-AA72-250C3E775067}"/>
                </a:ext>
              </a:extLst>
            </p:cNvPr>
            <p:cNvSpPr/>
            <p:nvPr userDrawn="1"/>
          </p:nvSpPr>
          <p:spPr>
            <a:xfrm>
              <a:off x="4670505" y="4876226"/>
              <a:ext cx="601261" cy="786599"/>
            </a:xfrm>
            <a:custGeom>
              <a:avLst/>
              <a:gdLst>
                <a:gd name="connsiteX0" fmla="*/ 438403 w 601261"/>
                <a:gd name="connsiteY0" fmla="*/ 654330 h 786599"/>
                <a:gd name="connsiteX1" fmla="*/ 310104 w 601261"/>
                <a:gd name="connsiteY1" fmla="*/ 684228 h 786599"/>
                <a:gd name="connsiteX2" fmla="*/ 174326 w 601261"/>
                <a:gd name="connsiteY2" fmla="*/ 642831 h 786599"/>
                <a:gd name="connsiteX3" fmla="*/ 98382 w 601261"/>
                <a:gd name="connsiteY3" fmla="*/ 538188 h 786599"/>
                <a:gd name="connsiteX4" fmla="*/ 0 w 601261"/>
                <a:gd name="connsiteY4" fmla="*/ 579586 h 786599"/>
                <a:gd name="connsiteX5" fmla="*/ 63862 w 601261"/>
                <a:gd name="connsiteY5" fmla="*/ 689403 h 786599"/>
                <a:gd name="connsiteX6" fmla="*/ 169723 w 601261"/>
                <a:gd name="connsiteY6" fmla="*/ 761273 h 786599"/>
                <a:gd name="connsiteX7" fmla="*/ 310104 w 601261"/>
                <a:gd name="connsiteY7" fmla="*/ 786571 h 786599"/>
                <a:gd name="connsiteX8" fmla="*/ 464869 w 601261"/>
                <a:gd name="connsiteY8" fmla="*/ 758398 h 786599"/>
                <a:gd name="connsiteX9" fmla="*/ 565552 w 601261"/>
                <a:gd name="connsiteY9" fmla="*/ 681928 h 786599"/>
                <a:gd name="connsiteX10" fmla="*/ 601222 w 601261"/>
                <a:gd name="connsiteY10" fmla="*/ 566362 h 786599"/>
                <a:gd name="connsiteX11" fmla="*/ 575908 w 601261"/>
                <a:gd name="connsiteY11" fmla="*/ 471493 h 786599"/>
                <a:gd name="connsiteX12" fmla="*/ 499964 w 601261"/>
                <a:gd name="connsiteY12" fmla="*/ 399048 h 786599"/>
                <a:gd name="connsiteX13" fmla="*/ 372240 w 601261"/>
                <a:gd name="connsiteY13" fmla="*/ 347302 h 786599"/>
                <a:gd name="connsiteX14" fmla="*/ 278461 w 601261"/>
                <a:gd name="connsiteY14" fmla="*/ 322004 h 786599"/>
                <a:gd name="connsiteX15" fmla="*/ 177778 w 601261"/>
                <a:gd name="connsiteY15" fmla="*/ 279456 h 786599"/>
                <a:gd name="connsiteX16" fmla="*/ 143258 w 601261"/>
                <a:gd name="connsiteY16" fmla="*/ 205862 h 786599"/>
                <a:gd name="connsiteX17" fmla="*/ 186408 w 601261"/>
                <a:gd name="connsiteY17" fmla="*/ 130542 h 786599"/>
                <a:gd name="connsiteX18" fmla="*/ 300899 w 601261"/>
                <a:gd name="connsiteY18" fmla="*/ 102369 h 786599"/>
                <a:gd name="connsiteX19" fmla="*/ 419417 w 601261"/>
                <a:gd name="connsiteY19" fmla="*/ 133417 h 786599"/>
                <a:gd name="connsiteX20" fmla="*/ 488457 w 601261"/>
                <a:gd name="connsiteY20" fmla="*/ 229435 h 786599"/>
                <a:gd name="connsiteX21" fmla="*/ 587990 w 601261"/>
                <a:gd name="connsiteY21" fmla="*/ 192638 h 786599"/>
                <a:gd name="connsiteX22" fmla="*/ 528731 w 601261"/>
                <a:gd name="connsiteY22" fmla="*/ 86270 h 786599"/>
                <a:gd name="connsiteX23" fmla="*/ 431499 w 601261"/>
                <a:gd name="connsiteY23" fmla="*/ 21874 h 786599"/>
                <a:gd name="connsiteX24" fmla="*/ 300324 w 601261"/>
                <a:gd name="connsiteY24" fmla="*/ 26 h 786599"/>
                <a:gd name="connsiteX25" fmla="*/ 156490 w 601261"/>
                <a:gd name="connsiteY25" fmla="*/ 27049 h 786599"/>
                <a:gd name="connsiteX26" fmla="*/ 60985 w 601261"/>
                <a:gd name="connsiteY26" fmla="*/ 102944 h 786599"/>
                <a:gd name="connsiteX27" fmla="*/ 26465 w 601261"/>
                <a:gd name="connsiteY27" fmla="*/ 214486 h 786599"/>
                <a:gd name="connsiteX28" fmla="*/ 116793 w 601261"/>
                <a:gd name="connsiteY28" fmla="*/ 378925 h 786599"/>
                <a:gd name="connsiteX29" fmla="*/ 228407 w 601261"/>
                <a:gd name="connsiteY29" fmla="*/ 426646 h 786599"/>
                <a:gd name="connsiteX30" fmla="*/ 321611 w 601261"/>
                <a:gd name="connsiteY30" fmla="*/ 451944 h 786599"/>
                <a:gd name="connsiteX31" fmla="*/ 416541 w 601261"/>
                <a:gd name="connsiteY31" fmla="*/ 484717 h 786599"/>
                <a:gd name="connsiteX32" fmla="*/ 469471 w 601261"/>
                <a:gd name="connsiteY32" fmla="*/ 524389 h 786599"/>
                <a:gd name="connsiteX33" fmla="*/ 486731 w 601261"/>
                <a:gd name="connsiteY33" fmla="*/ 576136 h 786599"/>
                <a:gd name="connsiteX34" fmla="*/ 438403 w 601261"/>
                <a:gd name="connsiteY34" fmla="*/ 654330 h 78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1261" h="786599">
                  <a:moveTo>
                    <a:pt x="438403" y="654330"/>
                  </a:moveTo>
                  <a:cubicBezTo>
                    <a:pt x="406760" y="673879"/>
                    <a:pt x="363610" y="684228"/>
                    <a:pt x="310104" y="684228"/>
                  </a:cubicBezTo>
                  <a:cubicBezTo>
                    <a:pt x="256598" y="684228"/>
                    <a:pt x="209996" y="670429"/>
                    <a:pt x="174326" y="642831"/>
                  </a:cubicBezTo>
                  <a:cubicBezTo>
                    <a:pt x="138765" y="616665"/>
                    <a:pt x="112224" y="580097"/>
                    <a:pt x="98382" y="538188"/>
                  </a:cubicBezTo>
                  <a:lnTo>
                    <a:pt x="0" y="579586"/>
                  </a:lnTo>
                  <a:cubicBezTo>
                    <a:pt x="13072" y="620385"/>
                    <a:pt x="34860" y="657855"/>
                    <a:pt x="63862" y="689403"/>
                  </a:cubicBezTo>
                  <a:cubicBezTo>
                    <a:pt x="93262" y="721043"/>
                    <a:pt x="129456" y="745617"/>
                    <a:pt x="169723" y="761273"/>
                  </a:cubicBezTo>
                  <a:cubicBezTo>
                    <a:pt x="214472" y="778574"/>
                    <a:pt x="262127" y="787163"/>
                    <a:pt x="310104" y="786571"/>
                  </a:cubicBezTo>
                  <a:cubicBezTo>
                    <a:pt x="369363" y="786571"/>
                    <a:pt x="421143" y="777372"/>
                    <a:pt x="464869" y="758398"/>
                  </a:cubicBezTo>
                  <a:cubicBezTo>
                    <a:pt x="508594" y="739424"/>
                    <a:pt x="541963" y="714701"/>
                    <a:pt x="565552" y="681928"/>
                  </a:cubicBezTo>
                  <a:cubicBezTo>
                    <a:pt x="589549" y="648230"/>
                    <a:pt x="602057" y="607713"/>
                    <a:pt x="601222" y="566362"/>
                  </a:cubicBezTo>
                  <a:cubicBezTo>
                    <a:pt x="601746" y="533002"/>
                    <a:pt x="592984" y="500161"/>
                    <a:pt x="575908" y="471493"/>
                  </a:cubicBezTo>
                  <a:cubicBezTo>
                    <a:pt x="559413" y="443895"/>
                    <a:pt x="534098" y="419747"/>
                    <a:pt x="499964" y="399048"/>
                  </a:cubicBezTo>
                  <a:cubicBezTo>
                    <a:pt x="466595" y="378350"/>
                    <a:pt x="423445" y="361101"/>
                    <a:pt x="372240" y="347302"/>
                  </a:cubicBezTo>
                  <a:lnTo>
                    <a:pt x="278461" y="322004"/>
                  </a:lnTo>
                  <a:cubicBezTo>
                    <a:pt x="234736" y="309929"/>
                    <a:pt x="201366" y="295555"/>
                    <a:pt x="177778" y="279456"/>
                  </a:cubicBezTo>
                  <a:cubicBezTo>
                    <a:pt x="154189" y="263358"/>
                    <a:pt x="143258" y="238634"/>
                    <a:pt x="143258" y="205862"/>
                  </a:cubicBezTo>
                  <a:cubicBezTo>
                    <a:pt x="143258" y="173089"/>
                    <a:pt x="157641" y="149516"/>
                    <a:pt x="186408" y="130542"/>
                  </a:cubicBezTo>
                  <a:cubicBezTo>
                    <a:pt x="215174" y="111568"/>
                    <a:pt x="253146" y="102369"/>
                    <a:pt x="300899" y="102369"/>
                  </a:cubicBezTo>
                  <a:cubicBezTo>
                    <a:pt x="348651" y="102369"/>
                    <a:pt x="386623" y="112718"/>
                    <a:pt x="419417" y="133417"/>
                  </a:cubicBezTo>
                  <a:cubicBezTo>
                    <a:pt x="452211" y="154115"/>
                    <a:pt x="475800" y="186313"/>
                    <a:pt x="488457" y="229435"/>
                  </a:cubicBezTo>
                  <a:lnTo>
                    <a:pt x="587990" y="192638"/>
                  </a:lnTo>
                  <a:cubicBezTo>
                    <a:pt x="576742" y="153075"/>
                    <a:pt x="556456" y="116662"/>
                    <a:pt x="528731" y="86270"/>
                  </a:cubicBezTo>
                  <a:cubicBezTo>
                    <a:pt x="501580" y="57769"/>
                    <a:pt x="468344" y="35760"/>
                    <a:pt x="431499" y="21874"/>
                  </a:cubicBezTo>
                  <a:cubicBezTo>
                    <a:pt x="389408" y="6902"/>
                    <a:pt x="344998" y="-497"/>
                    <a:pt x="300324" y="26"/>
                  </a:cubicBezTo>
                  <a:cubicBezTo>
                    <a:pt x="245667" y="26"/>
                    <a:pt x="197914" y="8650"/>
                    <a:pt x="156490" y="27049"/>
                  </a:cubicBezTo>
                  <a:cubicBezTo>
                    <a:pt x="115066" y="45448"/>
                    <a:pt x="83423" y="70171"/>
                    <a:pt x="60985" y="102944"/>
                  </a:cubicBezTo>
                  <a:cubicBezTo>
                    <a:pt x="37891" y="135504"/>
                    <a:pt x="25798" y="174578"/>
                    <a:pt x="26465" y="214486"/>
                  </a:cubicBezTo>
                  <a:cubicBezTo>
                    <a:pt x="24624" y="281584"/>
                    <a:pt x="59162" y="344450"/>
                    <a:pt x="116793" y="378925"/>
                  </a:cubicBezTo>
                  <a:cubicBezTo>
                    <a:pt x="151405" y="400313"/>
                    <a:pt x="189026" y="416400"/>
                    <a:pt x="228407" y="426646"/>
                  </a:cubicBezTo>
                  <a:lnTo>
                    <a:pt x="321611" y="451944"/>
                  </a:lnTo>
                  <a:cubicBezTo>
                    <a:pt x="354232" y="459804"/>
                    <a:pt x="386019" y="470780"/>
                    <a:pt x="416541" y="484717"/>
                  </a:cubicBezTo>
                  <a:cubicBezTo>
                    <a:pt x="440705" y="496216"/>
                    <a:pt x="458540" y="509440"/>
                    <a:pt x="469471" y="524389"/>
                  </a:cubicBezTo>
                  <a:cubicBezTo>
                    <a:pt x="480909" y="539195"/>
                    <a:pt x="486990" y="557432"/>
                    <a:pt x="486731" y="576136"/>
                  </a:cubicBezTo>
                  <a:cubicBezTo>
                    <a:pt x="486731" y="608909"/>
                    <a:pt x="470622" y="634782"/>
                    <a:pt x="438403" y="654330"/>
                  </a:cubicBez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29" name="Forma libre 38">
              <a:extLst>
                <a:ext uri="{FF2B5EF4-FFF2-40B4-BE49-F238E27FC236}">
                  <a16:creationId xmlns:a16="http://schemas.microsoft.com/office/drawing/2014/main" id="{C503F386-65BF-2AD8-1122-7464AEE5783B}"/>
                </a:ext>
              </a:extLst>
            </p:cNvPr>
            <p:cNvSpPr/>
            <p:nvPr userDrawn="1"/>
          </p:nvSpPr>
          <p:spPr>
            <a:xfrm>
              <a:off x="5357452" y="4887751"/>
              <a:ext cx="563825" cy="762971"/>
            </a:xfrm>
            <a:custGeom>
              <a:avLst/>
              <a:gdLst>
                <a:gd name="connsiteX0" fmla="*/ 112190 w 563825"/>
                <a:gd name="connsiteY0" fmla="*/ 492741 h 762971"/>
                <a:gd name="connsiteX1" fmla="*/ 282488 w 563825"/>
                <a:gd name="connsiteY1" fmla="*/ 492741 h 762971"/>
                <a:gd name="connsiteX2" fmla="*/ 432074 w 563825"/>
                <a:gd name="connsiteY2" fmla="*/ 463418 h 762971"/>
                <a:gd name="connsiteX3" fmla="*/ 529306 w 563825"/>
                <a:gd name="connsiteY3" fmla="*/ 378324 h 762971"/>
                <a:gd name="connsiteX4" fmla="*/ 563826 w 563825"/>
                <a:gd name="connsiteY4" fmla="*/ 247808 h 762971"/>
                <a:gd name="connsiteX5" fmla="*/ 488457 w 563825"/>
                <a:gd name="connsiteY5" fmla="*/ 66120 h 762971"/>
                <a:gd name="connsiteX6" fmla="*/ 281337 w 563825"/>
                <a:gd name="connsiteY6" fmla="*/ 0 h 762971"/>
                <a:gd name="connsiteX7" fmla="*/ 0 w 563825"/>
                <a:gd name="connsiteY7" fmla="*/ 0 h 762971"/>
                <a:gd name="connsiteX8" fmla="*/ 0 w 563825"/>
                <a:gd name="connsiteY8" fmla="*/ 762972 h 762971"/>
                <a:gd name="connsiteX9" fmla="*/ 112190 w 563825"/>
                <a:gd name="connsiteY9" fmla="*/ 762972 h 762971"/>
                <a:gd name="connsiteX10" fmla="*/ 272707 w 563825"/>
                <a:gd name="connsiteY10" fmla="*/ 101768 h 762971"/>
                <a:gd name="connsiteX11" fmla="*/ 399856 w 563825"/>
                <a:gd name="connsiteY11" fmla="*/ 137990 h 762971"/>
                <a:gd name="connsiteX12" fmla="*/ 445883 w 563825"/>
                <a:gd name="connsiteY12" fmla="*/ 247808 h 762971"/>
                <a:gd name="connsiteX13" fmla="*/ 399856 w 563825"/>
                <a:gd name="connsiteY13" fmla="*/ 356475 h 762971"/>
                <a:gd name="connsiteX14" fmla="*/ 272707 w 563825"/>
                <a:gd name="connsiteY14" fmla="*/ 393273 h 762971"/>
                <a:gd name="connsiteX15" fmla="*/ 112190 w 563825"/>
                <a:gd name="connsiteY15" fmla="*/ 393273 h 762971"/>
                <a:gd name="connsiteX16" fmla="*/ 112190 w 563825"/>
                <a:gd name="connsiteY16" fmla="*/ 101768 h 76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3825" h="762971">
                  <a:moveTo>
                    <a:pt x="112190" y="492741"/>
                  </a:moveTo>
                  <a:lnTo>
                    <a:pt x="282488" y="492741"/>
                  </a:lnTo>
                  <a:cubicBezTo>
                    <a:pt x="340597" y="492741"/>
                    <a:pt x="390650" y="482966"/>
                    <a:pt x="432074" y="463418"/>
                  </a:cubicBezTo>
                  <a:cubicBezTo>
                    <a:pt x="472169" y="445255"/>
                    <a:pt x="505999" y="415650"/>
                    <a:pt x="529306" y="378324"/>
                  </a:cubicBezTo>
                  <a:cubicBezTo>
                    <a:pt x="552319" y="341526"/>
                    <a:pt x="563826" y="297829"/>
                    <a:pt x="563826" y="247808"/>
                  </a:cubicBezTo>
                  <a:cubicBezTo>
                    <a:pt x="563826" y="170763"/>
                    <a:pt x="538511" y="110392"/>
                    <a:pt x="488457" y="66120"/>
                  </a:cubicBezTo>
                  <a:cubicBezTo>
                    <a:pt x="438403" y="21848"/>
                    <a:pt x="369363" y="0"/>
                    <a:pt x="281337" y="0"/>
                  </a:cubicBezTo>
                  <a:lnTo>
                    <a:pt x="0" y="0"/>
                  </a:lnTo>
                  <a:lnTo>
                    <a:pt x="0" y="762972"/>
                  </a:lnTo>
                  <a:lnTo>
                    <a:pt x="112190" y="762972"/>
                  </a:lnTo>
                  <a:close/>
                  <a:moveTo>
                    <a:pt x="272707" y="101768"/>
                  </a:moveTo>
                  <a:cubicBezTo>
                    <a:pt x="326789" y="101768"/>
                    <a:pt x="369363" y="113842"/>
                    <a:pt x="399856" y="137990"/>
                  </a:cubicBezTo>
                  <a:cubicBezTo>
                    <a:pt x="430349" y="162139"/>
                    <a:pt x="445883" y="198936"/>
                    <a:pt x="445883" y="247808"/>
                  </a:cubicBezTo>
                  <a:cubicBezTo>
                    <a:pt x="445883" y="296679"/>
                    <a:pt x="430349" y="331752"/>
                    <a:pt x="399856" y="356475"/>
                  </a:cubicBezTo>
                  <a:cubicBezTo>
                    <a:pt x="369363" y="381199"/>
                    <a:pt x="326789" y="393273"/>
                    <a:pt x="272707" y="393273"/>
                  </a:cubicBezTo>
                  <a:lnTo>
                    <a:pt x="112190" y="393273"/>
                  </a:lnTo>
                  <a:lnTo>
                    <a:pt x="112190" y="101768"/>
                  </a:ln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30" name="Forma libre 39">
              <a:extLst>
                <a:ext uri="{FF2B5EF4-FFF2-40B4-BE49-F238E27FC236}">
                  <a16:creationId xmlns:a16="http://schemas.microsoft.com/office/drawing/2014/main" id="{89D32523-9C7C-CBCB-BE23-AFCAAFA058C7}"/>
                </a:ext>
              </a:extLst>
            </p:cNvPr>
            <p:cNvSpPr/>
            <p:nvPr userDrawn="1"/>
          </p:nvSpPr>
          <p:spPr>
            <a:xfrm>
              <a:off x="6193409" y="4887751"/>
              <a:ext cx="521250" cy="762971"/>
            </a:xfrm>
            <a:custGeom>
              <a:avLst/>
              <a:gdLst>
                <a:gd name="connsiteX0" fmla="*/ 521251 w 521250"/>
                <a:gd name="connsiteY0" fmla="*/ 661779 h 762971"/>
                <a:gd name="connsiteX1" fmla="*/ 112190 w 521250"/>
                <a:gd name="connsiteY1" fmla="*/ 661779 h 762971"/>
                <a:gd name="connsiteX2" fmla="*/ 112190 w 521250"/>
                <a:gd name="connsiteY2" fmla="*/ 426045 h 762971"/>
                <a:gd name="connsiteX3" fmla="*/ 476375 w 521250"/>
                <a:gd name="connsiteY3" fmla="*/ 426045 h 762971"/>
                <a:gd name="connsiteX4" fmla="*/ 476375 w 521250"/>
                <a:gd name="connsiteY4" fmla="*/ 326002 h 762971"/>
                <a:gd name="connsiteX5" fmla="*/ 112190 w 521250"/>
                <a:gd name="connsiteY5" fmla="*/ 326002 h 762971"/>
                <a:gd name="connsiteX6" fmla="*/ 112190 w 521250"/>
                <a:gd name="connsiteY6" fmla="*/ 101768 h 762971"/>
                <a:gd name="connsiteX7" fmla="*/ 521251 w 521250"/>
                <a:gd name="connsiteY7" fmla="*/ 101768 h 762971"/>
                <a:gd name="connsiteX8" fmla="*/ 521251 w 521250"/>
                <a:gd name="connsiteY8" fmla="*/ 0 h 762971"/>
                <a:gd name="connsiteX9" fmla="*/ 112190 w 521250"/>
                <a:gd name="connsiteY9" fmla="*/ 0 h 762971"/>
                <a:gd name="connsiteX10" fmla="*/ 47177 w 521250"/>
                <a:gd name="connsiteY10" fmla="*/ 0 h 762971"/>
                <a:gd name="connsiteX11" fmla="*/ 0 w 521250"/>
                <a:gd name="connsiteY11" fmla="*/ 0 h 762971"/>
                <a:gd name="connsiteX12" fmla="*/ 0 w 521250"/>
                <a:gd name="connsiteY12" fmla="*/ 762972 h 762971"/>
                <a:gd name="connsiteX13" fmla="*/ 47177 w 521250"/>
                <a:gd name="connsiteY13" fmla="*/ 762972 h 762971"/>
                <a:gd name="connsiteX14" fmla="*/ 112190 w 521250"/>
                <a:gd name="connsiteY14" fmla="*/ 762972 h 762971"/>
                <a:gd name="connsiteX15" fmla="*/ 521251 w 521250"/>
                <a:gd name="connsiteY15" fmla="*/ 762972 h 762971"/>
                <a:gd name="connsiteX16" fmla="*/ 521251 w 521250"/>
                <a:gd name="connsiteY16" fmla="*/ 661779 h 76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1250" h="762971">
                  <a:moveTo>
                    <a:pt x="521251" y="661779"/>
                  </a:moveTo>
                  <a:lnTo>
                    <a:pt x="112190" y="661779"/>
                  </a:lnTo>
                  <a:lnTo>
                    <a:pt x="112190" y="426045"/>
                  </a:lnTo>
                  <a:lnTo>
                    <a:pt x="476375" y="426045"/>
                  </a:lnTo>
                  <a:lnTo>
                    <a:pt x="476375" y="326002"/>
                  </a:lnTo>
                  <a:lnTo>
                    <a:pt x="112190" y="326002"/>
                  </a:lnTo>
                  <a:lnTo>
                    <a:pt x="112190" y="101768"/>
                  </a:lnTo>
                  <a:lnTo>
                    <a:pt x="521251" y="101768"/>
                  </a:lnTo>
                  <a:lnTo>
                    <a:pt x="521251" y="0"/>
                  </a:lnTo>
                  <a:lnTo>
                    <a:pt x="112190" y="0"/>
                  </a:lnTo>
                  <a:lnTo>
                    <a:pt x="47177" y="0"/>
                  </a:lnTo>
                  <a:lnTo>
                    <a:pt x="0" y="0"/>
                  </a:lnTo>
                  <a:lnTo>
                    <a:pt x="0" y="762972"/>
                  </a:lnTo>
                  <a:lnTo>
                    <a:pt x="47177" y="762972"/>
                  </a:lnTo>
                  <a:lnTo>
                    <a:pt x="112190" y="762972"/>
                  </a:lnTo>
                  <a:lnTo>
                    <a:pt x="521251" y="762972"/>
                  </a:lnTo>
                  <a:lnTo>
                    <a:pt x="521251" y="661779"/>
                  </a:ln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31" name="Forma libre 40">
              <a:extLst>
                <a:ext uri="{FF2B5EF4-FFF2-40B4-BE49-F238E27FC236}">
                  <a16:creationId xmlns:a16="http://schemas.microsoft.com/office/drawing/2014/main" id="{AF4E508D-2E3F-CB88-8DD3-BA0408DC64A5}"/>
                </a:ext>
              </a:extLst>
            </p:cNvPr>
            <p:cNvSpPr/>
            <p:nvPr userDrawn="1"/>
          </p:nvSpPr>
          <p:spPr>
            <a:xfrm>
              <a:off x="6776221" y="5086094"/>
              <a:ext cx="475224" cy="564628"/>
            </a:xfrm>
            <a:custGeom>
              <a:avLst/>
              <a:gdLst>
                <a:gd name="connsiteX0" fmla="*/ 107012 w 475224"/>
                <a:gd name="connsiteY0" fmla="*/ 236327 h 564628"/>
                <a:gd name="connsiteX1" fmla="*/ 145559 w 475224"/>
                <a:gd name="connsiteY1" fmla="*/ 132834 h 564628"/>
                <a:gd name="connsiteX2" fmla="*/ 245092 w 475224"/>
                <a:gd name="connsiteY2" fmla="*/ 94887 h 564628"/>
                <a:gd name="connsiteX3" fmla="*/ 333693 w 475224"/>
                <a:gd name="connsiteY3" fmla="*/ 132259 h 564628"/>
                <a:gd name="connsiteX4" fmla="*/ 367638 w 475224"/>
                <a:gd name="connsiteY4" fmla="*/ 232302 h 564628"/>
                <a:gd name="connsiteX5" fmla="*/ 367638 w 475224"/>
                <a:gd name="connsiteY5" fmla="*/ 564629 h 564628"/>
                <a:gd name="connsiteX6" fmla="*/ 475225 w 475224"/>
                <a:gd name="connsiteY6" fmla="*/ 564629 h 564628"/>
                <a:gd name="connsiteX7" fmla="*/ 475225 w 475224"/>
                <a:gd name="connsiteY7" fmla="*/ 215053 h 564628"/>
                <a:gd name="connsiteX8" fmla="*/ 448759 w 475224"/>
                <a:gd name="connsiteY8" fmla="*/ 101211 h 564628"/>
                <a:gd name="connsiteX9" fmla="*/ 376268 w 475224"/>
                <a:gd name="connsiteY9" fmla="*/ 26466 h 564628"/>
                <a:gd name="connsiteX10" fmla="*/ 163970 w 475224"/>
                <a:gd name="connsiteY10" fmla="*/ 29916 h 564628"/>
                <a:gd name="connsiteX11" fmla="*/ 107012 w 475224"/>
                <a:gd name="connsiteY11" fmla="*/ 93162 h 564628"/>
                <a:gd name="connsiteX12" fmla="*/ 107012 w 475224"/>
                <a:gd name="connsiteY12" fmla="*/ 10942 h 564628"/>
                <a:gd name="connsiteX13" fmla="*/ 0 w 475224"/>
                <a:gd name="connsiteY13" fmla="*/ 10942 h 564628"/>
                <a:gd name="connsiteX14" fmla="*/ 0 w 475224"/>
                <a:gd name="connsiteY14" fmla="*/ 564629 h 564628"/>
                <a:gd name="connsiteX15" fmla="*/ 107012 w 475224"/>
                <a:gd name="connsiteY15" fmla="*/ 564629 h 56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224" h="564628">
                  <a:moveTo>
                    <a:pt x="107012" y="236327"/>
                  </a:moveTo>
                  <a:cubicBezTo>
                    <a:pt x="107012" y="192055"/>
                    <a:pt x="119669" y="157557"/>
                    <a:pt x="145559" y="132834"/>
                  </a:cubicBezTo>
                  <a:cubicBezTo>
                    <a:pt x="171449" y="108111"/>
                    <a:pt x="204819" y="94887"/>
                    <a:pt x="245092" y="94887"/>
                  </a:cubicBezTo>
                  <a:cubicBezTo>
                    <a:pt x="278685" y="93742"/>
                    <a:pt x="311082" y="107409"/>
                    <a:pt x="333693" y="132259"/>
                  </a:cubicBezTo>
                  <a:cubicBezTo>
                    <a:pt x="356131" y="156982"/>
                    <a:pt x="367638" y="190330"/>
                    <a:pt x="367638" y="232302"/>
                  </a:cubicBezTo>
                  <a:lnTo>
                    <a:pt x="367638" y="564629"/>
                  </a:lnTo>
                  <a:lnTo>
                    <a:pt x="475225" y="564629"/>
                  </a:lnTo>
                  <a:lnTo>
                    <a:pt x="475225" y="215053"/>
                  </a:lnTo>
                  <a:cubicBezTo>
                    <a:pt x="475225" y="171356"/>
                    <a:pt x="466595" y="133409"/>
                    <a:pt x="448759" y="101211"/>
                  </a:cubicBezTo>
                  <a:cubicBezTo>
                    <a:pt x="432247" y="69882"/>
                    <a:pt x="407088" y="43939"/>
                    <a:pt x="376268" y="26466"/>
                  </a:cubicBezTo>
                  <a:cubicBezTo>
                    <a:pt x="309880" y="-10015"/>
                    <a:pt x="229138" y="-8704"/>
                    <a:pt x="163970" y="29916"/>
                  </a:cubicBezTo>
                  <a:cubicBezTo>
                    <a:pt x="139501" y="45331"/>
                    <a:pt x="119784" y="67225"/>
                    <a:pt x="107012" y="93162"/>
                  </a:cubicBezTo>
                  <a:lnTo>
                    <a:pt x="107012" y="10942"/>
                  </a:lnTo>
                  <a:lnTo>
                    <a:pt x="0" y="10942"/>
                  </a:lnTo>
                  <a:lnTo>
                    <a:pt x="0" y="564629"/>
                  </a:lnTo>
                  <a:lnTo>
                    <a:pt x="107012" y="564629"/>
                  </a:ln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32" name="Forma libre 41">
              <a:extLst>
                <a:ext uri="{FF2B5EF4-FFF2-40B4-BE49-F238E27FC236}">
                  <a16:creationId xmlns:a16="http://schemas.microsoft.com/office/drawing/2014/main" id="{BA6B4E8E-35E8-4EC2-5215-815DA41735AE}"/>
                </a:ext>
              </a:extLst>
            </p:cNvPr>
            <p:cNvSpPr/>
            <p:nvPr userDrawn="1"/>
          </p:nvSpPr>
          <p:spPr>
            <a:xfrm>
              <a:off x="7321026" y="5086072"/>
              <a:ext cx="521901" cy="576762"/>
            </a:xfrm>
            <a:custGeom>
              <a:avLst/>
              <a:gdLst>
                <a:gd name="connsiteX0" fmla="*/ 512081 w 521901"/>
                <a:gd name="connsiteY0" fmla="*/ 438160 h 576762"/>
                <a:gd name="connsiteX1" fmla="*/ 429233 w 521901"/>
                <a:gd name="connsiteY1" fmla="*/ 386988 h 576762"/>
                <a:gd name="connsiteX2" fmla="*/ 387809 w 521901"/>
                <a:gd name="connsiteY2" fmla="*/ 442184 h 576762"/>
                <a:gd name="connsiteX3" fmla="*/ 334303 w 521901"/>
                <a:gd name="connsiteY3" fmla="*/ 472657 h 576762"/>
                <a:gd name="connsiteX4" fmla="*/ 271592 w 521901"/>
                <a:gd name="connsiteY4" fmla="*/ 481857 h 576762"/>
                <a:gd name="connsiteX5" fmla="*/ 187593 w 521901"/>
                <a:gd name="connsiteY5" fmla="*/ 460008 h 576762"/>
                <a:gd name="connsiteX6" fmla="*/ 128909 w 521901"/>
                <a:gd name="connsiteY6" fmla="*/ 395038 h 576762"/>
                <a:gd name="connsiteX7" fmla="*/ 108773 w 521901"/>
                <a:gd name="connsiteY7" fmla="*/ 312818 h 576762"/>
                <a:gd name="connsiteX8" fmla="*/ 520711 w 521901"/>
                <a:gd name="connsiteY8" fmla="*/ 312818 h 576762"/>
                <a:gd name="connsiteX9" fmla="*/ 521861 w 521901"/>
                <a:gd name="connsiteY9" fmla="*/ 297869 h 576762"/>
                <a:gd name="connsiteX10" fmla="*/ 521861 w 521901"/>
                <a:gd name="connsiteY10" fmla="*/ 283495 h 576762"/>
                <a:gd name="connsiteX11" fmla="*/ 489067 w 521901"/>
                <a:gd name="connsiteY11" fmla="*/ 134581 h 576762"/>
                <a:gd name="connsiteX12" fmla="*/ 265838 w 521901"/>
                <a:gd name="connsiteY12" fmla="*/ 40 h 576762"/>
                <a:gd name="connsiteX13" fmla="*/ 158251 w 521901"/>
                <a:gd name="connsiteY13" fmla="*/ 20164 h 576762"/>
                <a:gd name="connsiteX14" fmla="*/ 74253 w 521901"/>
                <a:gd name="connsiteY14" fmla="*/ 78810 h 576762"/>
                <a:gd name="connsiteX15" fmla="*/ 19021 w 521901"/>
                <a:gd name="connsiteY15" fmla="*/ 169653 h 576762"/>
                <a:gd name="connsiteX16" fmla="*/ 35 w 521901"/>
                <a:gd name="connsiteY16" fmla="*/ 288095 h 576762"/>
                <a:gd name="connsiteX17" fmla="*/ 34555 w 521901"/>
                <a:gd name="connsiteY17" fmla="*/ 438735 h 576762"/>
                <a:gd name="connsiteX18" fmla="*/ 130635 w 521901"/>
                <a:gd name="connsiteY18" fmla="*/ 539928 h 576762"/>
                <a:gd name="connsiteX19" fmla="*/ 271592 w 521901"/>
                <a:gd name="connsiteY19" fmla="*/ 576725 h 576762"/>
                <a:gd name="connsiteX20" fmla="*/ 364796 w 521901"/>
                <a:gd name="connsiteY20" fmla="*/ 562926 h 576762"/>
                <a:gd name="connsiteX21" fmla="*/ 447643 w 521901"/>
                <a:gd name="connsiteY21" fmla="*/ 518079 h 576762"/>
                <a:gd name="connsiteX22" fmla="*/ 512081 w 521901"/>
                <a:gd name="connsiteY22" fmla="*/ 438160 h 576762"/>
                <a:gd name="connsiteX23" fmla="*/ 149621 w 521901"/>
                <a:gd name="connsiteY23" fmla="*/ 141480 h 576762"/>
                <a:gd name="connsiteX24" fmla="*/ 199675 w 521901"/>
                <a:gd name="connsiteY24" fmla="*/ 102958 h 576762"/>
                <a:gd name="connsiteX25" fmla="*/ 264688 w 521901"/>
                <a:gd name="connsiteY25" fmla="*/ 90884 h 576762"/>
                <a:gd name="connsiteX26" fmla="*/ 372275 w 521901"/>
                <a:gd name="connsiteY26" fmla="*/ 138605 h 576762"/>
                <a:gd name="connsiteX27" fmla="*/ 410822 w 521901"/>
                <a:gd name="connsiteY27" fmla="*/ 233474 h 576762"/>
                <a:gd name="connsiteX28" fmla="*/ 112225 w 521901"/>
                <a:gd name="connsiteY28" fmla="*/ 233474 h 576762"/>
                <a:gd name="connsiteX29" fmla="*/ 118553 w 521901"/>
                <a:gd name="connsiteY29" fmla="*/ 203576 h 576762"/>
                <a:gd name="connsiteX30" fmla="*/ 149621 w 521901"/>
                <a:gd name="connsiteY30" fmla="*/ 141480 h 57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21901" h="576762">
                  <a:moveTo>
                    <a:pt x="512081" y="438160"/>
                  </a:moveTo>
                  <a:lnTo>
                    <a:pt x="429233" y="386988"/>
                  </a:lnTo>
                  <a:cubicBezTo>
                    <a:pt x="418952" y="407784"/>
                    <a:pt x="404908" y="426499"/>
                    <a:pt x="387809" y="442184"/>
                  </a:cubicBezTo>
                  <a:cubicBezTo>
                    <a:pt x="372350" y="456041"/>
                    <a:pt x="354106" y="466430"/>
                    <a:pt x="334303" y="472657"/>
                  </a:cubicBezTo>
                  <a:cubicBezTo>
                    <a:pt x="313953" y="478729"/>
                    <a:pt x="292827" y="481828"/>
                    <a:pt x="271592" y="481857"/>
                  </a:cubicBezTo>
                  <a:cubicBezTo>
                    <a:pt x="242135" y="482276"/>
                    <a:pt x="213109" y="474727"/>
                    <a:pt x="187593" y="460008"/>
                  </a:cubicBezTo>
                  <a:cubicBezTo>
                    <a:pt x="162031" y="444634"/>
                    <a:pt x="141607" y="422020"/>
                    <a:pt x="128909" y="395038"/>
                  </a:cubicBezTo>
                  <a:cubicBezTo>
                    <a:pt x="117098" y="369136"/>
                    <a:pt x="110268" y="341244"/>
                    <a:pt x="108773" y="312818"/>
                  </a:cubicBezTo>
                  <a:lnTo>
                    <a:pt x="520711" y="312818"/>
                  </a:lnTo>
                  <a:cubicBezTo>
                    <a:pt x="521649" y="307891"/>
                    <a:pt x="522034" y="302877"/>
                    <a:pt x="521861" y="297869"/>
                  </a:cubicBezTo>
                  <a:lnTo>
                    <a:pt x="521861" y="283495"/>
                  </a:lnTo>
                  <a:cubicBezTo>
                    <a:pt x="521861" y="226574"/>
                    <a:pt x="510930" y="177128"/>
                    <a:pt x="489067" y="134581"/>
                  </a:cubicBezTo>
                  <a:cubicBezTo>
                    <a:pt x="446671" y="50625"/>
                    <a:pt x="359922" y="-1656"/>
                    <a:pt x="265838" y="40"/>
                  </a:cubicBezTo>
                  <a:cubicBezTo>
                    <a:pt x="229011" y="-282"/>
                    <a:pt x="192472" y="6554"/>
                    <a:pt x="158251" y="20164"/>
                  </a:cubicBezTo>
                  <a:cubicBezTo>
                    <a:pt x="126447" y="33612"/>
                    <a:pt x="97830" y="53592"/>
                    <a:pt x="74253" y="78810"/>
                  </a:cubicBezTo>
                  <a:cubicBezTo>
                    <a:pt x="49669" y="104884"/>
                    <a:pt x="30850" y="135834"/>
                    <a:pt x="19021" y="169653"/>
                  </a:cubicBezTo>
                  <a:cubicBezTo>
                    <a:pt x="5886" y="207739"/>
                    <a:pt x="-535" y="247813"/>
                    <a:pt x="35" y="288095"/>
                  </a:cubicBezTo>
                  <a:cubicBezTo>
                    <a:pt x="35" y="345016"/>
                    <a:pt x="11541" y="395613"/>
                    <a:pt x="34555" y="438735"/>
                  </a:cubicBezTo>
                  <a:cubicBezTo>
                    <a:pt x="56682" y="480638"/>
                    <a:pt x="89925" y="515647"/>
                    <a:pt x="130635" y="539928"/>
                  </a:cubicBezTo>
                  <a:cubicBezTo>
                    <a:pt x="173377" y="564823"/>
                    <a:pt x="222125" y="577547"/>
                    <a:pt x="271592" y="576725"/>
                  </a:cubicBezTo>
                  <a:cubicBezTo>
                    <a:pt x="303172" y="576731"/>
                    <a:pt x="334573" y="572079"/>
                    <a:pt x="364796" y="562926"/>
                  </a:cubicBezTo>
                  <a:cubicBezTo>
                    <a:pt x="395075" y="553525"/>
                    <a:pt x="423220" y="538289"/>
                    <a:pt x="447643" y="518079"/>
                  </a:cubicBezTo>
                  <a:cubicBezTo>
                    <a:pt x="473982" y="495748"/>
                    <a:pt x="495851" y="468632"/>
                    <a:pt x="512081" y="438160"/>
                  </a:cubicBezTo>
                  <a:close/>
                  <a:moveTo>
                    <a:pt x="149621" y="141480"/>
                  </a:moveTo>
                  <a:cubicBezTo>
                    <a:pt x="162779" y="124617"/>
                    <a:pt x="179999" y="111364"/>
                    <a:pt x="199675" y="102958"/>
                  </a:cubicBezTo>
                  <a:cubicBezTo>
                    <a:pt x="220347" y="94713"/>
                    <a:pt x="242434" y="90608"/>
                    <a:pt x="264688" y="90884"/>
                  </a:cubicBezTo>
                  <a:cubicBezTo>
                    <a:pt x="305945" y="89625"/>
                    <a:pt x="345533" y="107184"/>
                    <a:pt x="372275" y="138605"/>
                  </a:cubicBezTo>
                  <a:cubicBezTo>
                    <a:pt x="392412" y="161604"/>
                    <a:pt x="405069" y="193227"/>
                    <a:pt x="410822" y="233474"/>
                  </a:cubicBezTo>
                  <a:lnTo>
                    <a:pt x="112225" y="233474"/>
                  </a:lnTo>
                  <a:cubicBezTo>
                    <a:pt x="113605" y="223366"/>
                    <a:pt x="115717" y="213373"/>
                    <a:pt x="118553" y="203576"/>
                  </a:cubicBezTo>
                  <a:cubicBezTo>
                    <a:pt x="124899" y="181106"/>
                    <a:pt x="135439" y="160034"/>
                    <a:pt x="149621" y="141480"/>
                  </a:cubicBez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33" name="Forma libre 42">
              <a:extLst>
                <a:ext uri="{FF2B5EF4-FFF2-40B4-BE49-F238E27FC236}">
                  <a16:creationId xmlns:a16="http://schemas.microsoft.com/office/drawing/2014/main" id="{B7F8CB43-37FB-7FAB-899F-25CC7F9FA80A}"/>
                </a:ext>
              </a:extLst>
            </p:cNvPr>
            <p:cNvSpPr/>
            <p:nvPr userDrawn="1"/>
          </p:nvSpPr>
          <p:spPr>
            <a:xfrm>
              <a:off x="7914804" y="5086102"/>
              <a:ext cx="288816" cy="564621"/>
            </a:xfrm>
            <a:custGeom>
              <a:avLst/>
              <a:gdLst>
                <a:gd name="connsiteX0" fmla="*/ 288817 w 288816"/>
                <a:gd name="connsiteY0" fmla="*/ 113278 h 564621"/>
                <a:gd name="connsiteX1" fmla="*/ 288817 w 288816"/>
                <a:gd name="connsiteY1" fmla="*/ 10 h 564621"/>
                <a:gd name="connsiteX2" fmla="*/ 257174 w 288816"/>
                <a:gd name="connsiteY2" fmla="*/ 10 h 564621"/>
                <a:gd name="connsiteX3" fmla="*/ 169148 w 288816"/>
                <a:gd name="connsiteY3" fmla="*/ 25309 h 564621"/>
                <a:gd name="connsiteX4" fmla="*/ 107012 w 288816"/>
                <a:gd name="connsiteY4" fmla="*/ 101778 h 564621"/>
                <a:gd name="connsiteX5" fmla="*/ 107012 w 288816"/>
                <a:gd name="connsiteY5" fmla="*/ 10935 h 564621"/>
                <a:gd name="connsiteX6" fmla="*/ 0 w 288816"/>
                <a:gd name="connsiteY6" fmla="*/ 10935 h 564621"/>
                <a:gd name="connsiteX7" fmla="*/ 0 w 288816"/>
                <a:gd name="connsiteY7" fmla="*/ 564621 h 564621"/>
                <a:gd name="connsiteX8" fmla="*/ 107012 w 288816"/>
                <a:gd name="connsiteY8" fmla="*/ 564621 h 564621"/>
                <a:gd name="connsiteX9" fmla="*/ 107012 w 288816"/>
                <a:gd name="connsiteY9" fmla="*/ 269092 h 564621"/>
                <a:gd name="connsiteX10" fmla="*/ 142682 w 288816"/>
                <a:gd name="connsiteY10" fmla="*/ 155825 h 564621"/>
                <a:gd name="connsiteX11" fmla="*/ 234160 w 288816"/>
                <a:gd name="connsiteY11" fmla="*/ 113278 h 56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8816" h="564621">
                  <a:moveTo>
                    <a:pt x="288817" y="113278"/>
                  </a:moveTo>
                  <a:lnTo>
                    <a:pt x="288817" y="10"/>
                  </a:lnTo>
                  <a:lnTo>
                    <a:pt x="257174" y="10"/>
                  </a:lnTo>
                  <a:cubicBezTo>
                    <a:pt x="225990" y="-346"/>
                    <a:pt x="195383" y="8451"/>
                    <a:pt x="169148" y="25309"/>
                  </a:cubicBezTo>
                  <a:cubicBezTo>
                    <a:pt x="141526" y="44317"/>
                    <a:pt x="119957" y="70863"/>
                    <a:pt x="107012" y="101778"/>
                  </a:cubicBezTo>
                  <a:lnTo>
                    <a:pt x="107012" y="10935"/>
                  </a:lnTo>
                  <a:lnTo>
                    <a:pt x="0" y="10935"/>
                  </a:lnTo>
                  <a:lnTo>
                    <a:pt x="0" y="564621"/>
                  </a:lnTo>
                  <a:lnTo>
                    <a:pt x="107012" y="564621"/>
                  </a:lnTo>
                  <a:lnTo>
                    <a:pt x="107012" y="269092"/>
                  </a:lnTo>
                  <a:cubicBezTo>
                    <a:pt x="107012" y="221945"/>
                    <a:pt x="118518" y="184573"/>
                    <a:pt x="142682" y="155825"/>
                  </a:cubicBezTo>
                  <a:cubicBezTo>
                    <a:pt x="165051" y="128393"/>
                    <a:pt x="198760" y="112714"/>
                    <a:pt x="234160" y="113278"/>
                  </a:cubicBez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34" name="Forma libre 43">
              <a:extLst>
                <a:ext uri="{FF2B5EF4-FFF2-40B4-BE49-F238E27FC236}">
                  <a16:creationId xmlns:a16="http://schemas.microsoft.com/office/drawing/2014/main" id="{47A358D1-403D-9F45-1973-1CED82C50DA4}"/>
                </a:ext>
              </a:extLst>
            </p:cNvPr>
            <p:cNvSpPr/>
            <p:nvPr userDrawn="1"/>
          </p:nvSpPr>
          <p:spPr>
            <a:xfrm>
              <a:off x="8208764" y="5086052"/>
              <a:ext cx="533368" cy="758435"/>
            </a:xfrm>
            <a:custGeom>
              <a:avLst/>
              <a:gdLst>
                <a:gd name="connsiteX0" fmla="*/ 120855 w 533368"/>
                <a:gd name="connsiteY0" fmla="*/ 491076 h 758435"/>
                <a:gd name="connsiteX1" fmla="*/ 246277 w 533368"/>
                <a:gd name="connsiteY1" fmla="*/ 525573 h 758435"/>
                <a:gd name="connsiteX2" fmla="*/ 413123 w 533368"/>
                <a:gd name="connsiteY2" fmla="*/ 440479 h 758435"/>
                <a:gd name="connsiteX3" fmla="*/ 425205 w 533368"/>
                <a:gd name="connsiteY3" fmla="*/ 420930 h 758435"/>
                <a:gd name="connsiteX4" fmla="*/ 425205 w 533368"/>
                <a:gd name="connsiteY4" fmla="*/ 499125 h 758435"/>
                <a:gd name="connsiteX5" fmla="*/ 402192 w 533368"/>
                <a:gd name="connsiteY5" fmla="*/ 589969 h 758435"/>
                <a:gd name="connsiteX6" fmla="*/ 341207 w 533368"/>
                <a:gd name="connsiteY6" fmla="*/ 645165 h 758435"/>
                <a:gd name="connsiteX7" fmla="*/ 257209 w 533368"/>
                <a:gd name="connsiteY7" fmla="*/ 663564 h 758435"/>
                <a:gd name="connsiteX8" fmla="*/ 161128 w 533368"/>
                <a:gd name="connsiteY8" fmla="*/ 638265 h 758435"/>
                <a:gd name="connsiteX9" fmla="*/ 90362 w 533368"/>
                <a:gd name="connsiteY9" fmla="*/ 566970 h 758435"/>
                <a:gd name="connsiteX10" fmla="*/ 15569 w 533368"/>
                <a:gd name="connsiteY10" fmla="*/ 626766 h 758435"/>
                <a:gd name="connsiteX11" fmla="*/ 162854 w 533368"/>
                <a:gd name="connsiteY11" fmla="*/ 744633 h 758435"/>
                <a:gd name="connsiteX12" fmla="*/ 399315 w 533368"/>
                <a:gd name="connsiteY12" fmla="*/ 727959 h 758435"/>
                <a:gd name="connsiteX13" fmla="*/ 497122 w 533368"/>
                <a:gd name="connsiteY13" fmla="*/ 638265 h 758435"/>
                <a:gd name="connsiteX14" fmla="*/ 533368 w 533368"/>
                <a:gd name="connsiteY14" fmla="*/ 493950 h 758435"/>
                <a:gd name="connsiteX15" fmla="*/ 533368 w 533368"/>
                <a:gd name="connsiteY15" fmla="*/ 10984 h 758435"/>
                <a:gd name="connsiteX16" fmla="*/ 425205 w 533368"/>
                <a:gd name="connsiteY16" fmla="*/ 10984 h 758435"/>
                <a:gd name="connsiteX17" fmla="*/ 425205 w 533368"/>
                <a:gd name="connsiteY17" fmla="*/ 104127 h 758435"/>
                <a:gd name="connsiteX18" fmla="*/ 413123 w 533368"/>
                <a:gd name="connsiteY18" fmla="*/ 84579 h 758435"/>
                <a:gd name="connsiteX19" fmla="*/ 346385 w 533368"/>
                <a:gd name="connsiteY19" fmla="*/ 23058 h 758435"/>
                <a:gd name="connsiteX20" fmla="*/ 246277 w 533368"/>
                <a:gd name="connsiteY20" fmla="*/ 60 h 758435"/>
                <a:gd name="connsiteX21" fmla="*/ 149046 w 533368"/>
                <a:gd name="connsiteY21" fmla="*/ 19608 h 758435"/>
                <a:gd name="connsiteX22" fmla="*/ 70226 w 533368"/>
                <a:gd name="connsiteY22" fmla="*/ 74804 h 758435"/>
                <a:gd name="connsiteX23" fmla="*/ 18446 w 533368"/>
                <a:gd name="connsiteY23" fmla="*/ 158174 h 758435"/>
                <a:gd name="connsiteX24" fmla="*/ 35 w 533368"/>
                <a:gd name="connsiteY24" fmla="*/ 262816 h 758435"/>
                <a:gd name="connsiteX25" fmla="*/ 32829 w 533368"/>
                <a:gd name="connsiteY25" fmla="*/ 397357 h 758435"/>
                <a:gd name="connsiteX26" fmla="*/ 120855 w 533368"/>
                <a:gd name="connsiteY26" fmla="*/ 491076 h 758435"/>
                <a:gd name="connsiteX27" fmla="*/ 130060 w 533368"/>
                <a:gd name="connsiteY27" fmla="*/ 175997 h 758435"/>
                <a:gd name="connsiteX28" fmla="*/ 186442 w 533368"/>
                <a:gd name="connsiteY28" fmla="*/ 117351 h 758435"/>
                <a:gd name="connsiteX29" fmla="*/ 350412 w 533368"/>
                <a:gd name="connsiteY29" fmla="*/ 117351 h 758435"/>
                <a:gd name="connsiteX30" fmla="*/ 406795 w 533368"/>
                <a:gd name="connsiteY30" fmla="*/ 175997 h 758435"/>
                <a:gd name="connsiteX31" fmla="*/ 427507 w 533368"/>
                <a:gd name="connsiteY31" fmla="*/ 262816 h 758435"/>
                <a:gd name="connsiteX32" fmla="*/ 406795 w 533368"/>
                <a:gd name="connsiteY32" fmla="*/ 348485 h 758435"/>
                <a:gd name="connsiteX33" fmla="*/ 350412 w 533368"/>
                <a:gd name="connsiteY33" fmla="*/ 407131 h 758435"/>
                <a:gd name="connsiteX34" fmla="*/ 186442 w 533368"/>
                <a:gd name="connsiteY34" fmla="*/ 407131 h 758435"/>
                <a:gd name="connsiteX35" fmla="*/ 130060 w 533368"/>
                <a:gd name="connsiteY35" fmla="*/ 348485 h 758435"/>
                <a:gd name="connsiteX36" fmla="*/ 109348 w 533368"/>
                <a:gd name="connsiteY36" fmla="*/ 262816 h 758435"/>
                <a:gd name="connsiteX37" fmla="*/ 130060 w 533368"/>
                <a:gd name="connsiteY37" fmla="*/ 175997 h 75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33368" h="758435">
                  <a:moveTo>
                    <a:pt x="120855" y="491076"/>
                  </a:moveTo>
                  <a:cubicBezTo>
                    <a:pt x="158539" y="514212"/>
                    <a:pt x="202034" y="526177"/>
                    <a:pt x="246277" y="525573"/>
                  </a:cubicBezTo>
                  <a:cubicBezTo>
                    <a:pt x="312958" y="528390"/>
                    <a:pt x="376302" y="496106"/>
                    <a:pt x="413123" y="440479"/>
                  </a:cubicBezTo>
                  <a:cubicBezTo>
                    <a:pt x="417669" y="434310"/>
                    <a:pt x="421753" y="427772"/>
                    <a:pt x="425205" y="420930"/>
                  </a:cubicBezTo>
                  <a:lnTo>
                    <a:pt x="425205" y="499125"/>
                  </a:lnTo>
                  <a:cubicBezTo>
                    <a:pt x="425205" y="535347"/>
                    <a:pt x="417726" y="565820"/>
                    <a:pt x="402192" y="589969"/>
                  </a:cubicBezTo>
                  <a:cubicBezTo>
                    <a:pt x="387809" y="614019"/>
                    <a:pt x="366579" y="633234"/>
                    <a:pt x="341207" y="645165"/>
                  </a:cubicBezTo>
                  <a:cubicBezTo>
                    <a:pt x="314972" y="657521"/>
                    <a:pt x="286263" y="663811"/>
                    <a:pt x="257209" y="663564"/>
                  </a:cubicBezTo>
                  <a:cubicBezTo>
                    <a:pt x="223494" y="663943"/>
                    <a:pt x="190297" y="655204"/>
                    <a:pt x="161128" y="638265"/>
                  </a:cubicBezTo>
                  <a:cubicBezTo>
                    <a:pt x="132247" y="620413"/>
                    <a:pt x="107968" y="595983"/>
                    <a:pt x="90362" y="566970"/>
                  </a:cubicBezTo>
                  <a:lnTo>
                    <a:pt x="15569" y="626766"/>
                  </a:lnTo>
                  <a:cubicBezTo>
                    <a:pt x="46925" y="684164"/>
                    <a:pt x="99970" y="726619"/>
                    <a:pt x="162854" y="744633"/>
                  </a:cubicBezTo>
                  <a:cubicBezTo>
                    <a:pt x="241099" y="767654"/>
                    <a:pt x="325040" y="761732"/>
                    <a:pt x="399315" y="727959"/>
                  </a:cubicBezTo>
                  <a:cubicBezTo>
                    <a:pt x="440049" y="708313"/>
                    <a:pt x="474051" y="677115"/>
                    <a:pt x="497122" y="638265"/>
                  </a:cubicBezTo>
                  <a:cubicBezTo>
                    <a:pt x="521286" y="598593"/>
                    <a:pt x="533368" y="550296"/>
                    <a:pt x="533368" y="493950"/>
                  </a:cubicBezTo>
                  <a:lnTo>
                    <a:pt x="533368" y="10984"/>
                  </a:lnTo>
                  <a:lnTo>
                    <a:pt x="425205" y="10984"/>
                  </a:lnTo>
                  <a:lnTo>
                    <a:pt x="425205" y="104127"/>
                  </a:lnTo>
                  <a:cubicBezTo>
                    <a:pt x="421753" y="97285"/>
                    <a:pt x="417669" y="90748"/>
                    <a:pt x="413123" y="84579"/>
                  </a:cubicBezTo>
                  <a:cubicBezTo>
                    <a:pt x="396036" y="59125"/>
                    <a:pt x="373138" y="38053"/>
                    <a:pt x="346385" y="23058"/>
                  </a:cubicBezTo>
                  <a:cubicBezTo>
                    <a:pt x="315490" y="7137"/>
                    <a:pt x="281027" y="-774"/>
                    <a:pt x="246277" y="60"/>
                  </a:cubicBezTo>
                  <a:cubicBezTo>
                    <a:pt x="212908" y="-21"/>
                    <a:pt x="179827" y="6631"/>
                    <a:pt x="149046" y="19608"/>
                  </a:cubicBezTo>
                  <a:cubicBezTo>
                    <a:pt x="119302" y="32453"/>
                    <a:pt x="92491" y="51237"/>
                    <a:pt x="70226" y="74804"/>
                  </a:cubicBezTo>
                  <a:cubicBezTo>
                    <a:pt x="47845" y="99079"/>
                    <a:pt x="30297" y="127367"/>
                    <a:pt x="18446" y="158174"/>
                  </a:cubicBezTo>
                  <a:cubicBezTo>
                    <a:pt x="6019" y="191648"/>
                    <a:pt x="-253" y="227106"/>
                    <a:pt x="35" y="262816"/>
                  </a:cubicBezTo>
                  <a:cubicBezTo>
                    <a:pt x="-713" y="309727"/>
                    <a:pt x="10564" y="356052"/>
                    <a:pt x="32829" y="397357"/>
                  </a:cubicBezTo>
                  <a:cubicBezTo>
                    <a:pt x="53541" y="435695"/>
                    <a:pt x="83861" y="467991"/>
                    <a:pt x="120855" y="491076"/>
                  </a:cubicBezTo>
                  <a:close/>
                  <a:moveTo>
                    <a:pt x="130060" y="175997"/>
                  </a:moveTo>
                  <a:cubicBezTo>
                    <a:pt x="143063" y="151619"/>
                    <a:pt x="162567" y="131317"/>
                    <a:pt x="186442" y="117351"/>
                  </a:cubicBezTo>
                  <a:cubicBezTo>
                    <a:pt x="237417" y="88995"/>
                    <a:pt x="299438" y="88995"/>
                    <a:pt x="350412" y="117351"/>
                  </a:cubicBezTo>
                  <a:cubicBezTo>
                    <a:pt x="374001" y="131634"/>
                    <a:pt x="393448" y="151855"/>
                    <a:pt x="406795" y="175997"/>
                  </a:cubicBezTo>
                  <a:cubicBezTo>
                    <a:pt x="421006" y="202704"/>
                    <a:pt x="428082" y="232585"/>
                    <a:pt x="427507" y="262816"/>
                  </a:cubicBezTo>
                  <a:cubicBezTo>
                    <a:pt x="428024" y="292674"/>
                    <a:pt x="420890" y="322164"/>
                    <a:pt x="406795" y="348485"/>
                  </a:cubicBezTo>
                  <a:cubicBezTo>
                    <a:pt x="393448" y="372628"/>
                    <a:pt x="374001" y="392849"/>
                    <a:pt x="350412" y="407131"/>
                  </a:cubicBezTo>
                  <a:cubicBezTo>
                    <a:pt x="299438" y="435488"/>
                    <a:pt x="237417" y="435488"/>
                    <a:pt x="186442" y="407131"/>
                  </a:cubicBezTo>
                  <a:cubicBezTo>
                    <a:pt x="162567" y="393166"/>
                    <a:pt x="143063" y="372864"/>
                    <a:pt x="130060" y="348485"/>
                  </a:cubicBezTo>
                  <a:cubicBezTo>
                    <a:pt x="115964" y="322164"/>
                    <a:pt x="108830" y="292674"/>
                    <a:pt x="109348" y="262816"/>
                  </a:cubicBezTo>
                  <a:cubicBezTo>
                    <a:pt x="108773" y="232585"/>
                    <a:pt x="115850" y="202704"/>
                    <a:pt x="130060" y="175997"/>
                  </a:cubicBez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35" name="Forma libre 44">
              <a:extLst>
                <a:ext uri="{FF2B5EF4-FFF2-40B4-BE49-F238E27FC236}">
                  <a16:creationId xmlns:a16="http://schemas.microsoft.com/office/drawing/2014/main" id="{69DC3046-2271-1251-2AB8-26FCA864C068}"/>
                </a:ext>
              </a:extLst>
            </p:cNvPr>
            <p:cNvSpPr/>
            <p:nvPr userDrawn="1"/>
          </p:nvSpPr>
          <p:spPr>
            <a:xfrm>
              <a:off x="8785282" y="5097036"/>
              <a:ext cx="552319" cy="734223"/>
            </a:xfrm>
            <a:custGeom>
              <a:avLst/>
              <a:gdLst>
                <a:gd name="connsiteX0" fmla="*/ 84574 w 552319"/>
                <a:gd name="connsiteY0" fmla="*/ 734224 h 734223"/>
                <a:gd name="connsiteX1" fmla="*/ 202517 w 552319"/>
                <a:gd name="connsiteY1" fmla="*/ 734224 h 734223"/>
                <a:gd name="connsiteX2" fmla="*/ 552319 w 552319"/>
                <a:gd name="connsiteY2" fmla="*/ 0 h 734223"/>
                <a:gd name="connsiteX3" fmla="*/ 434951 w 552319"/>
                <a:gd name="connsiteY3" fmla="*/ 0 h 734223"/>
                <a:gd name="connsiteX4" fmla="*/ 308378 w 552319"/>
                <a:gd name="connsiteY4" fmla="*/ 261607 h 734223"/>
                <a:gd name="connsiteX5" fmla="*/ 276735 w 552319"/>
                <a:gd name="connsiteY5" fmla="*/ 330027 h 734223"/>
                <a:gd name="connsiteX6" fmla="*/ 245091 w 552319"/>
                <a:gd name="connsiteY6" fmla="*/ 260457 h 734223"/>
                <a:gd name="connsiteX7" fmla="*/ 121970 w 552319"/>
                <a:gd name="connsiteY7" fmla="*/ 0 h 734223"/>
                <a:gd name="connsiteX8" fmla="*/ 0 w 552319"/>
                <a:gd name="connsiteY8" fmla="*/ 0 h 734223"/>
                <a:gd name="connsiteX9" fmla="*/ 220928 w 552319"/>
                <a:gd name="connsiteY9" fmla="*/ 449044 h 73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19" h="734223">
                  <a:moveTo>
                    <a:pt x="84574" y="734224"/>
                  </a:moveTo>
                  <a:lnTo>
                    <a:pt x="202517" y="734224"/>
                  </a:lnTo>
                  <a:lnTo>
                    <a:pt x="552319" y="0"/>
                  </a:lnTo>
                  <a:lnTo>
                    <a:pt x="434951" y="0"/>
                  </a:lnTo>
                  <a:lnTo>
                    <a:pt x="308378" y="261607"/>
                  </a:lnTo>
                  <a:cubicBezTo>
                    <a:pt x="300323" y="278281"/>
                    <a:pt x="289968" y="301279"/>
                    <a:pt x="276735" y="330027"/>
                  </a:cubicBezTo>
                  <a:lnTo>
                    <a:pt x="245091" y="260457"/>
                  </a:lnTo>
                  <a:lnTo>
                    <a:pt x="121970" y="0"/>
                  </a:lnTo>
                  <a:lnTo>
                    <a:pt x="0" y="0"/>
                  </a:lnTo>
                  <a:lnTo>
                    <a:pt x="220928" y="449044"/>
                  </a:ln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36" name="Forma libre 45">
              <a:extLst>
                <a:ext uri="{FF2B5EF4-FFF2-40B4-BE49-F238E27FC236}">
                  <a16:creationId xmlns:a16="http://schemas.microsoft.com/office/drawing/2014/main" id="{1AF17029-6698-25A4-D185-34C23D77EFC7}"/>
                </a:ext>
              </a:extLst>
            </p:cNvPr>
            <p:cNvSpPr/>
            <p:nvPr userDrawn="1"/>
          </p:nvSpPr>
          <p:spPr>
            <a:xfrm>
              <a:off x="4699847" y="5777789"/>
              <a:ext cx="636317" cy="762971"/>
            </a:xfrm>
            <a:custGeom>
              <a:avLst/>
              <a:gdLst>
                <a:gd name="connsiteX0" fmla="*/ 524128 w 636317"/>
                <a:gd name="connsiteY0" fmla="*/ 475492 h 762971"/>
                <a:gd name="connsiteX1" fmla="*/ 524128 w 636317"/>
                <a:gd name="connsiteY1" fmla="*/ 573235 h 762971"/>
                <a:gd name="connsiteX2" fmla="*/ 466595 w 636317"/>
                <a:gd name="connsiteY2" fmla="*/ 493891 h 762971"/>
                <a:gd name="connsiteX3" fmla="*/ 101259 w 636317"/>
                <a:gd name="connsiteY3" fmla="*/ 0 h 762971"/>
                <a:gd name="connsiteX4" fmla="*/ 0 w 636317"/>
                <a:gd name="connsiteY4" fmla="*/ 0 h 762971"/>
                <a:gd name="connsiteX5" fmla="*/ 0 w 636317"/>
                <a:gd name="connsiteY5" fmla="*/ 762972 h 762971"/>
                <a:gd name="connsiteX6" fmla="*/ 112190 w 636317"/>
                <a:gd name="connsiteY6" fmla="*/ 762972 h 762971"/>
                <a:gd name="connsiteX7" fmla="*/ 112190 w 636317"/>
                <a:gd name="connsiteY7" fmla="*/ 189737 h 762971"/>
                <a:gd name="connsiteX8" fmla="*/ 169723 w 636317"/>
                <a:gd name="connsiteY8" fmla="*/ 269081 h 762971"/>
                <a:gd name="connsiteX9" fmla="*/ 535059 w 636317"/>
                <a:gd name="connsiteY9" fmla="*/ 762972 h 762971"/>
                <a:gd name="connsiteX10" fmla="*/ 636318 w 636317"/>
                <a:gd name="connsiteY10" fmla="*/ 762972 h 762971"/>
                <a:gd name="connsiteX11" fmla="*/ 636318 w 636317"/>
                <a:gd name="connsiteY11" fmla="*/ 0 h 762971"/>
                <a:gd name="connsiteX12" fmla="*/ 524128 w 636317"/>
                <a:gd name="connsiteY12" fmla="*/ 0 h 76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6317" h="762971">
                  <a:moveTo>
                    <a:pt x="524128" y="475492"/>
                  </a:moveTo>
                  <a:lnTo>
                    <a:pt x="524128" y="573235"/>
                  </a:lnTo>
                  <a:lnTo>
                    <a:pt x="466595" y="493891"/>
                  </a:lnTo>
                  <a:lnTo>
                    <a:pt x="101259" y="0"/>
                  </a:lnTo>
                  <a:lnTo>
                    <a:pt x="0" y="0"/>
                  </a:lnTo>
                  <a:lnTo>
                    <a:pt x="0" y="762972"/>
                  </a:lnTo>
                  <a:lnTo>
                    <a:pt x="112190" y="762972"/>
                  </a:lnTo>
                  <a:lnTo>
                    <a:pt x="112190" y="189737"/>
                  </a:lnTo>
                  <a:cubicBezTo>
                    <a:pt x="135778" y="223084"/>
                    <a:pt x="155340" y="249533"/>
                    <a:pt x="169723" y="269081"/>
                  </a:cubicBezTo>
                  <a:lnTo>
                    <a:pt x="535059" y="762972"/>
                  </a:lnTo>
                  <a:lnTo>
                    <a:pt x="636318" y="762972"/>
                  </a:lnTo>
                  <a:lnTo>
                    <a:pt x="636318" y="0"/>
                  </a:lnTo>
                  <a:lnTo>
                    <a:pt x="524128" y="0"/>
                  </a:ln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37" name="Forma libre 46">
              <a:extLst>
                <a:ext uri="{FF2B5EF4-FFF2-40B4-BE49-F238E27FC236}">
                  <a16:creationId xmlns:a16="http://schemas.microsoft.com/office/drawing/2014/main" id="{340263F7-C7A4-BE85-BED8-1A2AFACC5C0E}"/>
                </a:ext>
              </a:extLst>
            </p:cNvPr>
            <p:cNvSpPr/>
            <p:nvPr userDrawn="1"/>
          </p:nvSpPr>
          <p:spPr>
            <a:xfrm>
              <a:off x="5423005" y="5976119"/>
              <a:ext cx="521901" cy="576752"/>
            </a:xfrm>
            <a:custGeom>
              <a:avLst/>
              <a:gdLst>
                <a:gd name="connsiteX0" fmla="*/ 397590 w 521901"/>
                <a:gd name="connsiteY0" fmla="*/ 35678 h 576752"/>
                <a:gd name="connsiteX1" fmla="*/ 265838 w 521901"/>
                <a:gd name="connsiteY1" fmla="*/ 31 h 576752"/>
                <a:gd name="connsiteX2" fmla="*/ 158251 w 521901"/>
                <a:gd name="connsiteY2" fmla="*/ 20154 h 576752"/>
                <a:gd name="connsiteX3" fmla="*/ 74253 w 521901"/>
                <a:gd name="connsiteY3" fmla="*/ 78800 h 576752"/>
                <a:gd name="connsiteX4" fmla="*/ 19021 w 521901"/>
                <a:gd name="connsiteY4" fmla="*/ 169644 h 576752"/>
                <a:gd name="connsiteX5" fmla="*/ 35 w 521901"/>
                <a:gd name="connsiteY5" fmla="*/ 288086 h 576752"/>
                <a:gd name="connsiteX6" fmla="*/ 34555 w 521901"/>
                <a:gd name="connsiteY6" fmla="*/ 438725 h 576752"/>
                <a:gd name="connsiteX7" fmla="*/ 130635 w 521901"/>
                <a:gd name="connsiteY7" fmla="*/ 539918 h 576752"/>
                <a:gd name="connsiteX8" fmla="*/ 271592 w 521901"/>
                <a:gd name="connsiteY8" fmla="*/ 576715 h 576752"/>
                <a:gd name="connsiteX9" fmla="*/ 364796 w 521901"/>
                <a:gd name="connsiteY9" fmla="*/ 562916 h 576752"/>
                <a:gd name="connsiteX10" fmla="*/ 447644 w 521901"/>
                <a:gd name="connsiteY10" fmla="*/ 518070 h 576752"/>
                <a:gd name="connsiteX11" fmla="*/ 512081 w 521901"/>
                <a:gd name="connsiteY11" fmla="*/ 438150 h 576752"/>
                <a:gd name="connsiteX12" fmla="*/ 429233 w 521901"/>
                <a:gd name="connsiteY12" fmla="*/ 386979 h 576752"/>
                <a:gd name="connsiteX13" fmla="*/ 387809 w 521901"/>
                <a:gd name="connsiteY13" fmla="*/ 442175 h 576752"/>
                <a:gd name="connsiteX14" fmla="*/ 334303 w 521901"/>
                <a:gd name="connsiteY14" fmla="*/ 472648 h 576752"/>
                <a:gd name="connsiteX15" fmla="*/ 271592 w 521901"/>
                <a:gd name="connsiteY15" fmla="*/ 481847 h 576752"/>
                <a:gd name="connsiteX16" fmla="*/ 187593 w 521901"/>
                <a:gd name="connsiteY16" fmla="*/ 459999 h 576752"/>
                <a:gd name="connsiteX17" fmla="*/ 128909 w 521901"/>
                <a:gd name="connsiteY17" fmla="*/ 395028 h 576752"/>
                <a:gd name="connsiteX18" fmla="*/ 108773 w 521901"/>
                <a:gd name="connsiteY18" fmla="*/ 312809 h 576752"/>
                <a:gd name="connsiteX19" fmla="*/ 520711 w 521901"/>
                <a:gd name="connsiteY19" fmla="*/ 312809 h 576752"/>
                <a:gd name="connsiteX20" fmla="*/ 521861 w 521901"/>
                <a:gd name="connsiteY20" fmla="*/ 297860 h 576752"/>
                <a:gd name="connsiteX21" fmla="*/ 521861 w 521901"/>
                <a:gd name="connsiteY21" fmla="*/ 283486 h 576752"/>
                <a:gd name="connsiteX22" fmla="*/ 489067 w 521901"/>
                <a:gd name="connsiteY22" fmla="*/ 134571 h 576752"/>
                <a:gd name="connsiteX23" fmla="*/ 397590 w 521901"/>
                <a:gd name="connsiteY23" fmla="*/ 35678 h 576752"/>
                <a:gd name="connsiteX24" fmla="*/ 149621 w 521901"/>
                <a:gd name="connsiteY24" fmla="*/ 141471 h 576752"/>
                <a:gd name="connsiteX25" fmla="*/ 199675 w 521901"/>
                <a:gd name="connsiteY25" fmla="*/ 102948 h 576752"/>
                <a:gd name="connsiteX26" fmla="*/ 264688 w 521901"/>
                <a:gd name="connsiteY26" fmla="*/ 90874 h 576752"/>
                <a:gd name="connsiteX27" fmla="*/ 372275 w 521901"/>
                <a:gd name="connsiteY27" fmla="*/ 138596 h 576752"/>
                <a:gd name="connsiteX28" fmla="*/ 410822 w 521901"/>
                <a:gd name="connsiteY28" fmla="*/ 233464 h 576752"/>
                <a:gd name="connsiteX29" fmla="*/ 112225 w 521901"/>
                <a:gd name="connsiteY29" fmla="*/ 233464 h 576752"/>
                <a:gd name="connsiteX30" fmla="*/ 118553 w 521901"/>
                <a:gd name="connsiteY30" fmla="*/ 203566 h 576752"/>
                <a:gd name="connsiteX31" fmla="*/ 149621 w 521901"/>
                <a:gd name="connsiteY31" fmla="*/ 141471 h 57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1901" h="576752">
                  <a:moveTo>
                    <a:pt x="397590" y="35678"/>
                  </a:moveTo>
                  <a:cubicBezTo>
                    <a:pt x="357898" y="11656"/>
                    <a:pt x="312233" y="-700"/>
                    <a:pt x="265838" y="31"/>
                  </a:cubicBezTo>
                  <a:cubicBezTo>
                    <a:pt x="229011" y="-291"/>
                    <a:pt x="192472" y="6545"/>
                    <a:pt x="158251" y="20154"/>
                  </a:cubicBezTo>
                  <a:cubicBezTo>
                    <a:pt x="126447" y="33602"/>
                    <a:pt x="97830" y="53582"/>
                    <a:pt x="74253" y="78800"/>
                  </a:cubicBezTo>
                  <a:cubicBezTo>
                    <a:pt x="49669" y="104874"/>
                    <a:pt x="30850" y="135825"/>
                    <a:pt x="19021" y="169644"/>
                  </a:cubicBezTo>
                  <a:cubicBezTo>
                    <a:pt x="5886" y="207729"/>
                    <a:pt x="-535" y="247804"/>
                    <a:pt x="35" y="288086"/>
                  </a:cubicBezTo>
                  <a:cubicBezTo>
                    <a:pt x="35" y="345007"/>
                    <a:pt x="11541" y="395603"/>
                    <a:pt x="34555" y="438725"/>
                  </a:cubicBezTo>
                  <a:cubicBezTo>
                    <a:pt x="56682" y="480628"/>
                    <a:pt x="89925" y="515638"/>
                    <a:pt x="130635" y="539918"/>
                  </a:cubicBezTo>
                  <a:cubicBezTo>
                    <a:pt x="173377" y="564814"/>
                    <a:pt x="222125" y="577538"/>
                    <a:pt x="271592" y="576715"/>
                  </a:cubicBezTo>
                  <a:cubicBezTo>
                    <a:pt x="303172" y="576721"/>
                    <a:pt x="334574" y="572070"/>
                    <a:pt x="364796" y="562916"/>
                  </a:cubicBezTo>
                  <a:cubicBezTo>
                    <a:pt x="395075" y="553516"/>
                    <a:pt x="423221" y="538279"/>
                    <a:pt x="447644" y="518070"/>
                  </a:cubicBezTo>
                  <a:cubicBezTo>
                    <a:pt x="473982" y="495738"/>
                    <a:pt x="495851" y="468623"/>
                    <a:pt x="512081" y="438150"/>
                  </a:cubicBezTo>
                  <a:lnTo>
                    <a:pt x="429233" y="386979"/>
                  </a:lnTo>
                  <a:cubicBezTo>
                    <a:pt x="418952" y="407775"/>
                    <a:pt x="404908" y="426490"/>
                    <a:pt x="387809" y="442175"/>
                  </a:cubicBezTo>
                  <a:cubicBezTo>
                    <a:pt x="372350" y="456031"/>
                    <a:pt x="354112" y="466421"/>
                    <a:pt x="334303" y="472648"/>
                  </a:cubicBezTo>
                  <a:cubicBezTo>
                    <a:pt x="313954" y="478719"/>
                    <a:pt x="292828" y="481818"/>
                    <a:pt x="271592" y="481847"/>
                  </a:cubicBezTo>
                  <a:cubicBezTo>
                    <a:pt x="242135" y="482267"/>
                    <a:pt x="213109" y="474718"/>
                    <a:pt x="187593" y="459999"/>
                  </a:cubicBezTo>
                  <a:cubicBezTo>
                    <a:pt x="162031" y="444624"/>
                    <a:pt x="141607" y="422011"/>
                    <a:pt x="128909" y="395028"/>
                  </a:cubicBezTo>
                  <a:cubicBezTo>
                    <a:pt x="117104" y="369126"/>
                    <a:pt x="110269" y="341235"/>
                    <a:pt x="108773" y="312809"/>
                  </a:cubicBezTo>
                  <a:lnTo>
                    <a:pt x="520711" y="312809"/>
                  </a:lnTo>
                  <a:cubicBezTo>
                    <a:pt x="521649" y="307881"/>
                    <a:pt x="522034" y="302868"/>
                    <a:pt x="521861" y="297860"/>
                  </a:cubicBezTo>
                  <a:lnTo>
                    <a:pt x="521861" y="283486"/>
                  </a:lnTo>
                  <a:cubicBezTo>
                    <a:pt x="521861" y="226565"/>
                    <a:pt x="510930" y="177118"/>
                    <a:pt x="489067" y="134571"/>
                  </a:cubicBezTo>
                  <a:cubicBezTo>
                    <a:pt x="468223" y="93853"/>
                    <a:pt x="436574" y="59642"/>
                    <a:pt x="397590" y="35678"/>
                  </a:cubicBezTo>
                  <a:close/>
                  <a:moveTo>
                    <a:pt x="149621" y="141471"/>
                  </a:moveTo>
                  <a:cubicBezTo>
                    <a:pt x="162779" y="124607"/>
                    <a:pt x="179999" y="111354"/>
                    <a:pt x="199675" y="102948"/>
                  </a:cubicBezTo>
                  <a:cubicBezTo>
                    <a:pt x="220347" y="94704"/>
                    <a:pt x="242434" y="90598"/>
                    <a:pt x="264688" y="90874"/>
                  </a:cubicBezTo>
                  <a:cubicBezTo>
                    <a:pt x="305945" y="89615"/>
                    <a:pt x="345533" y="107174"/>
                    <a:pt x="372275" y="138596"/>
                  </a:cubicBezTo>
                  <a:cubicBezTo>
                    <a:pt x="392412" y="161594"/>
                    <a:pt x="405069" y="193217"/>
                    <a:pt x="410822" y="233464"/>
                  </a:cubicBezTo>
                  <a:lnTo>
                    <a:pt x="112225" y="233464"/>
                  </a:lnTo>
                  <a:cubicBezTo>
                    <a:pt x="113606" y="223356"/>
                    <a:pt x="115717" y="213364"/>
                    <a:pt x="118553" y="203566"/>
                  </a:cubicBezTo>
                  <a:cubicBezTo>
                    <a:pt x="124899" y="181097"/>
                    <a:pt x="135439" y="160025"/>
                    <a:pt x="149621" y="141471"/>
                  </a:cubicBez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38" name="Forma libre 47">
              <a:extLst>
                <a:ext uri="{FF2B5EF4-FFF2-40B4-BE49-F238E27FC236}">
                  <a16:creationId xmlns:a16="http://schemas.microsoft.com/office/drawing/2014/main" id="{4EDA7C73-5DEA-A761-9BC9-50A34732A8D2}"/>
                </a:ext>
              </a:extLst>
            </p:cNvPr>
            <p:cNvSpPr/>
            <p:nvPr userDrawn="1"/>
          </p:nvSpPr>
          <p:spPr>
            <a:xfrm>
              <a:off x="5948318" y="5805387"/>
              <a:ext cx="337719" cy="735373"/>
            </a:xfrm>
            <a:custGeom>
              <a:avLst/>
              <a:gdLst>
                <a:gd name="connsiteX0" fmla="*/ 209996 w 337719"/>
                <a:gd name="connsiteY0" fmla="*/ 0 h 735373"/>
                <a:gd name="connsiteX1" fmla="*/ 102409 w 337719"/>
                <a:gd name="connsiteY1" fmla="*/ 64971 h 735373"/>
                <a:gd name="connsiteX2" fmla="*/ 102409 w 337719"/>
                <a:gd name="connsiteY2" fmla="*/ 181687 h 735373"/>
                <a:gd name="connsiteX3" fmla="*/ 0 w 337719"/>
                <a:gd name="connsiteY3" fmla="*/ 181687 h 735373"/>
                <a:gd name="connsiteX4" fmla="*/ 0 w 337719"/>
                <a:gd name="connsiteY4" fmla="*/ 271381 h 735373"/>
                <a:gd name="connsiteX5" fmla="*/ 102409 w 337719"/>
                <a:gd name="connsiteY5" fmla="*/ 271381 h 735373"/>
                <a:gd name="connsiteX6" fmla="*/ 102409 w 337719"/>
                <a:gd name="connsiteY6" fmla="*/ 564036 h 735373"/>
                <a:gd name="connsiteX7" fmla="*/ 121395 w 337719"/>
                <a:gd name="connsiteY7" fmla="*/ 653730 h 735373"/>
                <a:gd name="connsiteX8" fmla="*/ 177777 w 337719"/>
                <a:gd name="connsiteY8" fmla="*/ 714100 h 735373"/>
                <a:gd name="connsiteX9" fmla="*/ 269255 w 337719"/>
                <a:gd name="connsiteY9" fmla="*/ 735374 h 735373"/>
                <a:gd name="connsiteX10" fmla="*/ 337720 w 337719"/>
                <a:gd name="connsiteY10" fmla="*/ 735374 h 735373"/>
                <a:gd name="connsiteX11" fmla="*/ 337720 w 337719"/>
                <a:gd name="connsiteY11" fmla="*/ 641655 h 735373"/>
                <a:gd name="connsiteX12" fmla="*/ 281337 w 337719"/>
                <a:gd name="connsiteY12" fmla="*/ 641655 h 735373"/>
                <a:gd name="connsiteX13" fmla="*/ 227256 w 337719"/>
                <a:gd name="connsiteY13" fmla="*/ 619807 h 735373"/>
                <a:gd name="connsiteX14" fmla="*/ 209996 w 337719"/>
                <a:gd name="connsiteY14" fmla="*/ 556561 h 735373"/>
                <a:gd name="connsiteX15" fmla="*/ 209996 w 337719"/>
                <a:gd name="connsiteY15" fmla="*/ 271381 h 735373"/>
                <a:gd name="connsiteX16" fmla="*/ 337720 w 337719"/>
                <a:gd name="connsiteY16" fmla="*/ 271381 h 735373"/>
                <a:gd name="connsiteX17" fmla="*/ 337720 w 337719"/>
                <a:gd name="connsiteY17" fmla="*/ 181687 h 735373"/>
                <a:gd name="connsiteX18" fmla="*/ 209996 w 337719"/>
                <a:gd name="connsiteY18" fmla="*/ 181687 h 73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7719" h="735373">
                  <a:moveTo>
                    <a:pt x="209996" y="0"/>
                  </a:moveTo>
                  <a:lnTo>
                    <a:pt x="102409" y="64971"/>
                  </a:lnTo>
                  <a:lnTo>
                    <a:pt x="102409" y="181687"/>
                  </a:lnTo>
                  <a:lnTo>
                    <a:pt x="0" y="181687"/>
                  </a:lnTo>
                  <a:lnTo>
                    <a:pt x="0" y="271381"/>
                  </a:lnTo>
                  <a:lnTo>
                    <a:pt x="102409" y="271381"/>
                  </a:lnTo>
                  <a:lnTo>
                    <a:pt x="102409" y="564036"/>
                  </a:lnTo>
                  <a:cubicBezTo>
                    <a:pt x="101891" y="594980"/>
                    <a:pt x="108381" y="625643"/>
                    <a:pt x="121395" y="653730"/>
                  </a:cubicBezTo>
                  <a:cubicBezTo>
                    <a:pt x="133672" y="679074"/>
                    <a:pt x="153326" y="700112"/>
                    <a:pt x="177777" y="714100"/>
                  </a:cubicBezTo>
                  <a:cubicBezTo>
                    <a:pt x="201942" y="727899"/>
                    <a:pt x="232434" y="735374"/>
                    <a:pt x="269255" y="735374"/>
                  </a:cubicBezTo>
                  <a:lnTo>
                    <a:pt x="337720" y="735374"/>
                  </a:lnTo>
                  <a:lnTo>
                    <a:pt x="337720" y="641655"/>
                  </a:lnTo>
                  <a:lnTo>
                    <a:pt x="281337" y="641655"/>
                  </a:lnTo>
                  <a:cubicBezTo>
                    <a:pt x="256598" y="641655"/>
                    <a:pt x="238187" y="634181"/>
                    <a:pt x="227256" y="619807"/>
                  </a:cubicBezTo>
                  <a:cubicBezTo>
                    <a:pt x="216325" y="605433"/>
                    <a:pt x="209996" y="584159"/>
                    <a:pt x="209996" y="556561"/>
                  </a:cubicBezTo>
                  <a:lnTo>
                    <a:pt x="209996" y="271381"/>
                  </a:lnTo>
                  <a:lnTo>
                    <a:pt x="337720" y="271381"/>
                  </a:lnTo>
                  <a:lnTo>
                    <a:pt x="337720" y="181687"/>
                  </a:lnTo>
                  <a:lnTo>
                    <a:pt x="209996" y="181687"/>
                  </a:ln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39" name="Forma libre 48">
              <a:extLst>
                <a:ext uri="{FF2B5EF4-FFF2-40B4-BE49-F238E27FC236}">
                  <a16:creationId xmlns:a16="http://schemas.microsoft.com/office/drawing/2014/main" id="{15716AFE-18B0-5AD6-252B-B9AD00E239E8}"/>
                </a:ext>
              </a:extLst>
            </p:cNvPr>
            <p:cNvSpPr/>
            <p:nvPr userDrawn="1"/>
          </p:nvSpPr>
          <p:spPr>
            <a:xfrm>
              <a:off x="6318257" y="5987074"/>
              <a:ext cx="802588" cy="553686"/>
            </a:xfrm>
            <a:custGeom>
              <a:avLst/>
              <a:gdLst>
                <a:gd name="connsiteX0" fmla="*/ 602948 w 802588"/>
                <a:gd name="connsiteY0" fmla="*/ 297829 h 553686"/>
                <a:gd name="connsiteX1" fmla="*/ 589140 w 802588"/>
                <a:gd name="connsiteY1" fmla="*/ 344976 h 553686"/>
                <a:gd name="connsiteX2" fmla="*/ 574757 w 802588"/>
                <a:gd name="connsiteY2" fmla="*/ 396722 h 553686"/>
                <a:gd name="connsiteX3" fmla="*/ 543114 w 802588"/>
                <a:gd name="connsiteY3" fmla="*/ 298404 h 553686"/>
                <a:gd name="connsiteX4" fmla="*/ 448184 w 802588"/>
                <a:gd name="connsiteY4" fmla="*/ 0 h 553686"/>
                <a:gd name="connsiteX5" fmla="*/ 355555 w 802588"/>
                <a:gd name="connsiteY5" fmla="*/ 0 h 553686"/>
                <a:gd name="connsiteX6" fmla="*/ 261776 w 802588"/>
                <a:gd name="connsiteY6" fmla="*/ 297829 h 553686"/>
                <a:gd name="connsiteX7" fmla="*/ 247393 w 802588"/>
                <a:gd name="connsiteY7" fmla="*/ 346126 h 553686"/>
                <a:gd name="connsiteX8" fmla="*/ 231284 w 802588"/>
                <a:gd name="connsiteY8" fmla="*/ 397872 h 553686"/>
                <a:gd name="connsiteX9" fmla="*/ 216325 w 802588"/>
                <a:gd name="connsiteY9" fmla="*/ 346126 h 553686"/>
                <a:gd name="connsiteX10" fmla="*/ 201942 w 802588"/>
                <a:gd name="connsiteY10" fmla="*/ 297829 h 553686"/>
                <a:gd name="connsiteX11" fmla="*/ 113916 w 802588"/>
                <a:gd name="connsiteY11" fmla="*/ 0 h 553686"/>
                <a:gd name="connsiteX12" fmla="*/ 0 w 802588"/>
                <a:gd name="connsiteY12" fmla="*/ 0 h 553686"/>
                <a:gd name="connsiteX13" fmla="*/ 176052 w 802588"/>
                <a:gd name="connsiteY13" fmla="*/ 553686 h 553686"/>
                <a:gd name="connsiteX14" fmla="*/ 277310 w 802588"/>
                <a:gd name="connsiteY14" fmla="*/ 553686 h 553686"/>
                <a:gd name="connsiteX15" fmla="*/ 371089 w 802588"/>
                <a:gd name="connsiteY15" fmla="*/ 256432 h 553686"/>
                <a:gd name="connsiteX16" fmla="*/ 400431 w 802588"/>
                <a:gd name="connsiteY16" fmla="*/ 159264 h 553686"/>
                <a:gd name="connsiteX17" fmla="*/ 432074 w 802588"/>
                <a:gd name="connsiteY17" fmla="*/ 256432 h 553686"/>
                <a:gd name="connsiteX18" fmla="*/ 525854 w 802588"/>
                <a:gd name="connsiteY18" fmla="*/ 553686 h 553686"/>
                <a:gd name="connsiteX19" fmla="*/ 628263 w 802588"/>
                <a:gd name="connsiteY19" fmla="*/ 553686 h 553686"/>
                <a:gd name="connsiteX20" fmla="*/ 802589 w 802588"/>
                <a:gd name="connsiteY20" fmla="*/ 0 h 553686"/>
                <a:gd name="connsiteX21" fmla="*/ 691550 w 802588"/>
                <a:gd name="connsiteY21" fmla="*/ 0 h 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2588" h="553686">
                  <a:moveTo>
                    <a:pt x="602948" y="297829"/>
                  </a:moveTo>
                  <a:cubicBezTo>
                    <a:pt x="597770" y="313353"/>
                    <a:pt x="593168" y="329452"/>
                    <a:pt x="589140" y="344976"/>
                  </a:cubicBezTo>
                  <a:cubicBezTo>
                    <a:pt x="585113" y="360500"/>
                    <a:pt x="579935" y="377749"/>
                    <a:pt x="574757" y="396722"/>
                  </a:cubicBezTo>
                  <a:lnTo>
                    <a:pt x="543114" y="298404"/>
                  </a:lnTo>
                  <a:lnTo>
                    <a:pt x="448184" y="0"/>
                  </a:lnTo>
                  <a:lnTo>
                    <a:pt x="355555" y="0"/>
                  </a:lnTo>
                  <a:lnTo>
                    <a:pt x="261776" y="297829"/>
                  </a:lnTo>
                  <a:cubicBezTo>
                    <a:pt x="256598" y="314503"/>
                    <a:pt x="251995" y="330602"/>
                    <a:pt x="247393" y="346126"/>
                  </a:cubicBezTo>
                  <a:cubicBezTo>
                    <a:pt x="242790" y="361650"/>
                    <a:pt x="237037" y="378899"/>
                    <a:pt x="231284" y="397872"/>
                  </a:cubicBezTo>
                  <a:cubicBezTo>
                    <a:pt x="225530" y="378899"/>
                    <a:pt x="220352" y="361650"/>
                    <a:pt x="216325" y="346126"/>
                  </a:cubicBezTo>
                  <a:cubicBezTo>
                    <a:pt x="212297" y="330602"/>
                    <a:pt x="207120" y="314503"/>
                    <a:pt x="201942" y="297829"/>
                  </a:cubicBezTo>
                  <a:lnTo>
                    <a:pt x="113916" y="0"/>
                  </a:lnTo>
                  <a:lnTo>
                    <a:pt x="0" y="0"/>
                  </a:lnTo>
                  <a:lnTo>
                    <a:pt x="176052" y="553686"/>
                  </a:lnTo>
                  <a:lnTo>
                    <a:pt x="277310" y="553686"/>
                  </a:lnTo>
                  <a:lnTo>
                    <a:pt x="371089" y="256432"/>
                  </a:lnTo>
                  <a:cubicBezTo>
                    <a:pt x="379144" y="232284"/>
                    <a:pt x="388925" y="200086"/>
                    <a:pt x="400431" y="159264"/>
                  </a:cubicBezTo>
                  <a:cubicBezTo>
                    <a:pt x="414239" y="200086"/>
                    <a:pt x="424595" y="232284"/>
                    <a:pt x="432074" y="256432"/>
                  </a:cubicBezTo>
                  <a:lnTo>
                    <a:pt x="525854" y="553686"/>
                  </a:lnTo>
                  <a:lnTo>
                    <a:pt x="628263" y="553686"/>
                  </a:lnTo>
                  <a:lnTo>
                    <a:pt x="802589" y="0"/>
                  </a:lnTo>
                  <a:lnTo>
                    <a:pt x="691550" y="0"/>
                  </a:ln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40" name="Forma libre 49">
              <a:extLst>
                <a:ext uri="{FF2B5EF4-FFF2-40B4-BE49-F238E27FC236}">
                  <a16:creationId xmlns:a16="http://schemas.microsoft.com/office/drawing/2014/main" id="{A61DE57A-7F64-BEE4-3A28-D1177BFE6DAC}"/>
                </a:ext>
              </a:extLst>
            </p:cNvPr>
            <p:cNvSpPr/>
            <p:nvPr userDrawn="1"/>
          </p:nvSpPr>
          <p:spPr>
            <a:xfrm>
              <a:off x="7121367" y="5976093"/>
              <a:ext cx="561603" cy="576767"/>
            </a:xfrm>
            <a:custGeom>
              <a:avLst/>
              <a:gdLst>
                <a:gd name="connsiteX0" fmla="*/ 425224 w 561603"/>
                <a:gd name="connsiteY0" fmla="*/ 36279 h 576767"/>
                <a:gd name="connsiteX1" fmla="*/ 280240 w 561603"/>
                <a:gd name="connsiteY1" fmla="*/ 57 h 576767"/>
                <a:gd name="connsiteX2" fmla="*/ 169201 w 561603"/>
                <a:gd name="connsiteY2" fmla="*/ 20755 h 576767"/>
                <a:gd name="connsiteX3" fmla="*/ 79449 w 561603"/>
                <a:gd name="connsiteY3" fmla="*/ 80551 h 576767"/>
                <a:gd name="connsiteX4" fmla="*/ 20766 w 561603"/>
                <a:gd name="connsiteY4" fmla="*/ 171970 h 576767"/>
                <a:gd name="connsiteX5" fmla="*/ 53 w 561603"/>
                <a:gd name="connsiteY5" fmla="*/ 288112 h 576767"/>
                <a:gd name="connsiteX6" fmla="*/ 36299 w 561603"/>
                <a:gd name="connsiteY6" fmla="*/ 438176 h 576767"/>
                <a:gd name="connsiteX7" fmla="*/ 136982 w 561603"/>
                <a:gd name="connsiteY7" fmla="*/ 539944 h 576767"/>
                <a:gd name="connsiteX8" fmla="*/ 281391 w 561603"/>
                <a:gd name="connsiteY8" fmla="*/ 576742 h 576767"/>
                <a:gd name="connsiteX9" fmla="*/ 392430 w 561603"/>
                <a:gd name="connsiteY9" fmla="*/ 555468 h 576767"/>
                <a:gd name="connsiteX10" fmla="*/ 481607 w 561603"/>
                <a:gd name="connsiteY10" fmla="*/ 495672 h 576767"/>
                <a:gd name="connsiteX11" fmla="*/ 540866 w 561603"/>
                <a:gd name="connsiteY11" fmla="*/ 404829 h 576767"/>
                <a:gd name="connsiteX12" fmla="*/ 561578 w 561603"/>
                <a:gd name="connsiteY12" fmla="*/ 288112 h 576767"/>
                <a:gd name="connsiteX13" fmla="*/ 524757 w 561603"/>
                <a:gd name="connsiteY13" fmla="*/ 136897 h 576767"/>
                <a:gd name="connsiteX14" fmla="*/ 425224 w 561603"/>
                <a:gd name="connsiteY14" fmla="*/ 36279 h 576767"/>
                <a:gd name="connsiteX15" fmla="*/ 439607 w 561603"/>
                <a:gd name="connsiteY15" fmla="*/ 368606 h 576767"/>
                <a:gd name="connsiteX16" fmla="*/ 403362 w 561603"/>
                <a:gd name="connsiteY16" fmla="*/ 428977 h 576767"/>
                <a:gd name="connsiteX17" fmla="*/ 348705 w 561603"/>
                <a:gd name="connsiteY17" fmla="*/ 466349 h 576767"/>
                <a:gd name="connsiteX18" fmla="*/ 280240 w 561603"/>
                <a:gd name="connsiteY18" fmla="*/ 479574 h 576767"/>
                <a:gd name="connsiteX19" fmla="*/ 193365 w 561603"/>
                <a:gd name="connsiteY19" fmla="*/ 456575 h 576767"/>
                <a:gd name="connsiteX20" fmla="*/ 132380 w 561603"/>
                <a:gd name="connsiteY20" fmla="*/ 391030 h 576767"/>
                <a:gd name="connsiteX21" fmla="*/ 109942 w 561603"/>
                <a:gd name="connsiteY21" fmla="*/ 288112 h 576767"/>
                <a:gd name="connsiteX22" fmla="*/ 122599 w 561603"/>
                <a:gd name="connsiteY22" fmla="*/ 207042 h 576767"/>
                <a:gd name="connsiteX23" fmla="*/ 158270 w 561603"/>
                <a:gd name="connsiteY23" fmla="*/ 147247 h 576767"/>
                <a:gd name="connsiteX24" fmla="*/ 212351 w 561603"/>
                <a:gd name="connsiteY24" fmla="*/ 109874 h 576767"/>
                <a:gd name="connsiteX25" fmla="*/ 280240 w 561603"/>
                <a:gd name="connsiteY25" fmla="*/ 97225 h 576767"/>
                <a:gd name="connsiteX26" fmla="*/ 368842 w 561603"/>
                <a:gd name="connsiteY26" fmla="*/ 120223 h 576767"/>
                <a:gd name="connsiteX27" fmla="*/ 429827 w 561603"/>
                <a:gd name="connsiteY27" fmla="*/ 185194 h 576767"/>
                <a:gd name="connsiteX28" fmla="*/ 452265 w 561603"/>
                <a:gd name="connsiteY28" fmla="*/ 288112 h 576767"/>
                <a:gd name="connsiteX29" fmla="*/ 439607 w 561603"/>
                <a:gd name="connsiteY29" fmla="*/ 368606 h 57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1603" h="576767">
                  <a:moveTo>
                    <a:pt x="425224" y="36279"/>
                  </a:moveTo>
                  <a:cubicBezTo>
                    <a:pt x="380975" y="11550"/>
                    <a:pt x="330927" y="-955"/>
                    <a:pt x="280240" y="57"/>
                  </a:cubicBezTo>
                  <a:cubicBezTo>
                    <a:pt x="242228" y="-357"/>
                    <a:pt x="204509" y="6675"/>
                    <a:pt x="169201" y="20755"/>
                  </a:cubicBezTo>
                  <a:cubicBezTo>
                    <a:pt x="135487" y="34301"/>
                    <a:pt x="104931" y="54661"/>
                    <a:pt x="79449" y="80551"/>
                  </a:cubicBezTo>
                  <a:cubicBezTo>
                    <a:pt x="53674" y="106562"/>
                    <a:pt x="33682" y="137714"/>
                    <a:pt x="20766" y="171970"/>
                  </a:cubicBezTo>
                  <a:cubicBezTo>
                    <a:pt x="6578" y="209026"/>
                    <a:pt x="-447" y="248440"/>
                    <a:pt x="53" y="288112"/>
                  </a:cubicBezTo>
                  <a:cubicBezTo>
                    <a:pt x="-925" y="340410"/>
                    <a:pt x="11554" y="392082"/>
                    <a:pt x="36299" y="438176"/>
                  </a:cubicBezTo>
                  <a:cubicBezTo>
                    <a:pt x="59819" y="480735"/>
                    <a:pt x="94667" y="515963"/>
                    <a:pt x="136982" y="539944"/>
                  </a:cubicBezTo>
                  <a:cubicBezTo>
                    <a:pt x="181030" y="564725"/>
                    <a:pt x="230848" y="577420"/>
                    <a:pt x="281391" y="576742"/>
                  </a:cubicBezTo>
                  <a:cubicBezTo>
                    <a:pt x="319432" y="576914"/>
                    <a:pt x="357145" y="569687"/>
                    <a:pt x="392430" y="555468"/>
                  </a:cubicBezTo>
                  <a:cubicBezTo>
                    <a:pt x="425857" y="541692"/>
                    <a:pt x="456183" y="521362"/>
                    <a:pt x="481607" y="495672"/>
                  </a:cubicBezTo>
                  <a:cubicBezTo>
                    <a:pt x="507612" y="469960"/>
                    <a:pt x="527817" y="438987"/>
                    <a:pt x="540866" y="404829"/>
                  </a:cubicBezTo>
                  <a:cubicBezTo>
                    <a:pt x="555059" y="367571"/>
                    <a:pt x="562084" y="327974"/>
                    <a:pt x="561578" y="288112"/>
                  </a:cubicBezTo>
                  <a:cubicBezTo>
                    <a:pt x="561578" y="230616"/>
                    <a:pt x="549496" y="180019"/>
                    <a:pt x="524757" y="136897"/>
                  </a:cubicBezTo>
                  <a:cubicBezTo>
                    <a:pt x="501628" y="94730"/>
                    <a:pt x="467149" y="59876"/>
                    <a:pt x="425224" y="36279"/>
                  </a:cubicBezTo>
                  <a:close/>
                  <a:moveTo>
                    <a:pt x="439607" y="368606"/>
                  </a:moveTo>
                  <a:cubicBezTo>
                    <a:pt x="431489" y="390857"/>
                    <a:pt x="419183" y="411349"/>
                    <a:pt x="403362" y="428977"/>
                  </a:cubicBezTo>
                  <a:cubicBezTo>
                    <a:pt x="388115" y="445300"/>
                    <a:pt x="369451" y="458058"/>
                    <a:pt x="348705" y="466349"/>
                  </a:cubicBezTo>
                  <a:cubicBezTo>
                    <a:pt x="326986" y="475244"/>
                    <a:pt x="303714" y="479740"/>
                    <a:pt x="280240" y="479574"/>
                  </a:cubicBezTo>
                  <a:cubicBezTo>
                    <a:pt x="249713" y="480080"/>
                    <a:pt x="219640" y="472122"/>
                    <a:pt x="193365" y="456575"/>
                  </a:cubicBezTo>
                  <a:cubicBezTo>
                    <a:pt x="167228" y="440953"/>
                    <a:pt x="146073" y="418220"/>
                    <a:pt x="132380" y="391030"/>
                  </a:cubicBezTo>
                  <a:cubicBezTo>
                    <a:pt x="116702" y="359033"/>
                    <a:pt x="109004" y="323725"/>
                    <a:pt x="109942" y="288112"/>
                  </a:cubicBezTo>
                  <a:cubicBezTo>
                    <a:pt x="109614" y="260571"/>
                    <a:pt x="113889" y="233174"/>
                    <a:pt x="122599" y="207042"/>
                  </a:cubicBezTo>
                  <a:cubicBezTo>
                    <a:pt x="130429" y="184952"/>
                    <a:pt x="142552" y="164633"/>
                    <a:pt x="158270" y="147247"/>
                  </a:cubicBezTo>
                  <a:cubicBezTo>
                    <a:pt x="173096" y="130705"/>
                    <a:pt x="191628" y="117895"/>
                    <a:pt x="212351" y="109874"/>
                  </a:cubicBezTo>
                  <a:cubicBezTo>
                    <a:pt x="233943" y="101278"/>
                    <a:pt x="257003" y="96984"/>
                    <a:pt x="280240" y="97225"/>
                  </a:cubicBezTo>
                  <a:cubicBezTo>
                    <a:pt x="311343" y="96483"/>
                    <a:pt x="342031" y="104452"/>
                    <a:pt x="368842" y="120223"/>
                  </a:cubicBezTo>
                  <a:cubicBezTo>
                    <a:pt x="395082" y="135460"/>
                    <a:pt x="416289" y="158050"/>
                    <a:pt x="429827" y="185194"/>
                  </a:cubicBezTo>
                  <a:cubicBezTo>
                    <a:pt x="444785" y="213942"/>
                    <a:pt x="452265" y="247865"/>
                    <a:pt x="452265" y="288112"/>
                  </a:cubicBezTo>
                  <a:cubicBezTo>
                    <a:pt x="452696" y="315468"/>
                    <a:pt x="448416" y="342699"/>
                    <a:pt x="439607" y="368606"/>
                  </a:cubicBez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41" name="Forma libre 50">
              <a:extLst>
                <a:ext uri="{FF2B5EF4-FFF2-40B4-BE49-F238E27FC236}">
                  <a16:creationId xmlns:a16="http://schemas.microsoft.com/office/drawing/2014/main" id="{D0EE7BEB-FAC3-3187-D065-38CACBDD6A9E}"/>
                </a:ext>
              </a:extLst>
            </p:cNvPr>
            <p:cNvSpPr/>
            <p:nvPr userDrawn="1"/>
          </p:nvSpPr>
          <p:spPr>
            <a:xfrm>
              <a:off x="7753711" y="5976140"/>
              <a:ext cx="288816" cy="564621"/>
            </a:xfrm>
            <a:custGeom>
              <a:avLst/>
              <a:gdLst>
                <a:gd name="connsiteX0" fmla="*/ 169148 w 288816"/>
                <a:gd name="connsiteY0" fmla="*/ 25309 h 564621"/>
                <a:gd name="connsiteX1" fmla="*/ 106436 w 288816"/>
                <a:gd name="connsiteY1" fmla="*/ 101778 h 564621"/>
                <a:gd name="connsiteX2" fmla="*/ 106436 w 288816"/>
                <a:gd name="connsiteY2" fmla="*/ 10935 h 564621"/>
                <a:gd name="connsiteX3" fmla="*/ 0 w 288816"/>
                <a:gd name="connsiteY3" fmla="*/ 10935 h 564621"/>
                <a:gd name="connsiteX4" fmla="*/ 0 w 288816"/>
                <a:gd name="connsiteY4" fmla="*/ 564621 h 564621"/>
                <a:gd name="connsiteX5" fmla="*/ 106436 w 288816"/>
                <a:gd name="connsiteY5" fmla="*/ 564621 h 564621"/>
                <a:gd name="connsiteX6" fmla="*/ 106436 w 288816"/>
                <a:gd name="connsiteY6" fmla="*/ 269092 h 564621"/>
                <a:gd name="connsiteX7" fmla="*/ 142682 w 288816"/>
                <a:gd name="connsiteY7" fmla="*/ 155825 h 564621"/>
                <a:gd name="connsiteX8" fmla="*/ 234160 w 288816"/>
                <a:gd name="connsiteY8" fmla="*/ 113277 h 564621"/>
                <a:gd name="connsiteX9" fmla="*/ 288817 w 288816"/>
                <a:gd name="connsiteY9" fmla="*/ 113277 h 564621"/>
                <a:gd name="connsiteX10" fmla="*/ 288817 w 288816"/>
                <a:gd name="connsiteY10" fmla="*/ 10 h 564621"/>
                <a:gd name="connsiteX11" fmla="*/ 257174 w 288816"/>
                <a:gd name="connsiteY11" fmla="*/ 10 h 564621"/>
                <a:gd name="connsiteX12" fmla="*/ 169148 w 288816"/>
                <a:gd name="connsiteY12" fmla="*/ 25309 h 56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816" h="564621">
                  <a:moveTo>
                    <a:pt x="169148" y="25309"/>
                  </a:moveTo>
                  <a:cubicBezTo>
                    <a:pt x="143833" y="41982"/>
                    <a:pt x="122546" y="67281"/>
                    <a:pt x="106436" y="101778"/>
                  </a:cubicBezTo>
                  <a:lnTo>
                    <a:pt x="106436" y="10935"/>
                  </a:lnTo>
                  <a:lnTo>
                    <a:pt x="0" y="10935"/>
                  </a:lnTo>
                  <a:lnTo>
                    <a:pt x="0" y="564621"/>
                  </a:lnTo>
                  <a:lnTo>
                    <a:pt x="106436" y="564621"/>
                  </a:lnTo>
                  <a:lnTo>
                    <a:pt x="106436" y="269092"/>
                  </a:lnTo>
                  <a:cubicBezTo>
                    <a:pt x="106436" y="221945"/>
                    <a:pt x="118518" y="184573"/>
                    <a:pt x="142682" y="155825"/>
                  </a:cubicBezTo>
                  <a:cubicBezTo>
                    <a:pt x="165051" y="128393"/>
                    <a:pt x="198760" y="112720"/>
                    <a:pt x="234160" y="113277"/>
                  </a:cubicBezTo>
                  <a:lnTo>
                    <a:pt x="288817" y="113277"/>
                  </a:lnTo>
                  <a:lnTo>
                    <a:pt x="288817" y="10"/>
                  </a:lnTo>
                  <a:lnTo>
                    <a:pt x="257174" y="10"/>
                  </a:lnTo>
                  <a:cubicBezTo>
                    <a:pt x="225985" y="-346"/>
                    <a:pt x="195383" y="8451"/>
                    <a:pt x="169148" y="25309"/>
                  </a:cubicBez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42" name="Forma libre 51">
              <a:extLst>
                <a:ext uri="{FF2B5EF4-FFF2-40B4-BE49-F238E27FC236}">
                  <a16:creationId xmlns:a16="http://schemas.microsoft.com/office/drawing/2014/main" id="{5464DF0A-EF65-E467-E9AC-062D74A58C2C}"/>
                </a:ext>
              </a:extLst>
            </p:cNvPr>
            <p:cNvSpPr/>
            <p:nvPr userDrawn="1"/>
          </p:nvSpPr>
          <p:spPr>
            <a:xfrm>
              <a:off x="8092581" y="5777789"/>
              <a:ext cx="474073" cy="762971"/>
            </a:xfrm>
            <a:custGeom>
              <a:avLst/>
              <a:gdLst>
                <a:gd name="connsiteX0" fmla="*/ 465444 w 474073"/>
                <a:gd name="connsiteY0" fmla="*/ 209285 h 762971"/>
                <a:gd name="connsiteX1" fmla="*/ 333118 w 474073"/>
                <a:gd name="connsiteY1" fmla="*/ 209285 h 762971"/>
                <a:gd name="connsiteX2" fmla="*/ 107587 w 474073"/>
                <a:gd name="connsiteY2" fmla="*/ 458818 h 762971"/>
                <a:gd name="connsiteX3" fmla="*/ 107587 w 474073"/>
                <a:gd name="connsiteY3" fmla="*/ 0 h 762971"/>
                <a:gd name="connsiteX4" fmla="*/ 0 w 474073"/>
                <a:gd name="connsiteY4" fmla="*/ 0 h 762971"/>
                <a:gd name="connsiteX5" fmla="*/ 0 w 474073"/>
                <a:gd name="connsiteY5" fmla="*/ 762972 h 762971"/>
                <a:gd name="connsiteX6" fmla="*/ 107587 w 474073"/>
                <a:gd name="connsiteY6" fmla="*/ 762972 h 762971"/>
                <a:gd name="connsiteX7" fmla="*/ 107587 w 474073"/>
                <a:gd name="connsiteY7" fmla="*/ 485841 h 762971"/>
                <a:gd name="connsiteX8" fmla="*/ 342323 w 474073"/>
                <a:gd name="connsiteY8" fmla="*/ 762972 h 762971"/>
                <a:gd name="connsiteX9" fmla="*/ 474074 w 474073"/>
                <a:gd name="connsiteY9" fmla="*/ 762972 h 762971"/>
                <a:gd name="connsiteX10" fmla="*/ 221503 w 474073"/>
                <a:gd name="connsiteY10" fmla="*/ 470317 h 762971"/>
                <a:gd name="connsiteX11" fmla="*/ 465444 w 474073"/>
                <a:gd name="connsiteY11" fmla="*/ 209285 h 76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4073" h="762971">
                  <a:moveTo>
                    <a:pt x="465444" y="209285"/>
                  </a:moveTo>
                  <a:lnTo>
                    <a:pt x="333118" y="209285"/>
                  </a:lnTo>
                  <a:lnTo>
                    <a:pt x="107587" y="458818"/>
                  </a:lnTo>
                  <a:lnTo>
                    <a:pt x="107587" y="0"/>
                  </a:lnTo>
                  <a:lnTo>
                    <a:pt x="0" y="0"/>
                  </a:lnTo>
                  <a:lnTo>
                    <a:pt x="0" y="762972"/>
                  </a:lnTo>
                  <a:lnTo>
                    <a:pt x="107587" y="762972"/>
                  </a:lnTo>
                  <a:lnTo>
                    <a:pt x="107587" y="485841"/>
                  </a:lnTo>
                  <a:lnTo>
                    <a:pt x="342323" y="762972"/>
                  </a:lnTo>
                  <a:lnTo>
                    <a:pt x="474074" y="762972"/>
                  </a:lnTo>
                  <a:lnTo>
                    <a:pt x="221503" y="470317"/>
                  </a:lnTo>
                  <a:lnTo>
                    <a:pt x="465444" y="209285"/>
                  </a:ln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43" name="Forma libre 52">
              <a:extLst>
                <a:ext uri="{FF2B5EF4-FFF2-40B4-BE49-F238E27FC236}">
                  <a16:creationId xmlns:a16="http://schemas.microsoft.com/office/drawing/2014/main" id="{59A3EA93-E888-A281-4E10-CB3FF1AD253E}"/>
                </a:ext>
              </a:extLst>
            </p:cNvPr>
            <p:cNvSpPr/>
            <p:nvPr userDrawn="1"/>
          </p:nvSpPr>
          <p:spPr>
            <a:xfrm>
              <a:off x="8542492" y="5976149"/>
              <a:ext cx="464347" cy="576742"/>
            </a:xfrm>
            <a:custGeom>
              <a:avLst/>
              <a:gdLst>
                <a:gd name="connsiteX0" fmla="*/ 422293 w 464347"/>
                <a:gd name="connsiteY0" fmla="*/ 309904 h 576742"/>
                <a:gd name="connsiteX1" fmla="*/ 292844 w 464347"/>
                <a:gd name="connsiteY1" fmla="*/ 248383 h 576742"/>
                <a:gd name="connsiteX2" fmla="*/ 238763 w 464347"/>
                <a:gd name="connsiteY2" fmla="*/ 235734 h 576742"/>
                <a:gd name="connsiteX3" fmla="*/ 180654 w 464347"/>
                <a:gd name="connsiteY3" fmla="*/ 216761 h 576742"/>
                <a:gd name="connsiteX4" fmla="*/ 140381 w 464347"/>
                <a:gd name="connsiteY4" fmla="*/ 193187 h 576742"/>
                <a:gd name="connsiteX5" fmla="*/ 125422 w 464347"/>
                <a:gd name="connsiteY5" fmla="*/ 155815 h 576742"/>
                <a:gd name="connsiteX6" fmla="*/ 154189 w 464347"/>
                <a:gd name="connsiteY6" fmla="*/ 109818 h 576742"/>
                <a:gd name="connsiteX7" fmla="*/ 229557 w 464347"/>
                <a:gd name="connsiteY7" fmla="*/ 91419 h 576742"/>
                <a:gd name="connsiteX8" fmla="*/ 315282 w 464347"/>
                <a:gd name="connsiteY8" fmla="*/ 112693 h 576742"/>
                <a:gd name="connsiteX9" fmla="*/ 368213 w 464347"/>
                <a:gd name="connsiteY9" fmla="*/ 185138 h 576742"/>
                <a:gd name="connsiteX10" fmla="*/ 457389 w 464347"/>
                <a:gd name="connsiteY10" fmla="*/ 152940 h 576742"/>
                <a:gd name="connsiteX11" fmla="*/ 410787 w 464347"/>
                <a:gd name="connsiteY11" fmla="*/ 68996 h 576742"/>
                <a:gd name="connsiteX12" fmla="*/ 331966 w 464347"/>
                <a:gd name="connsiteY12" fmla="*/ 17825 h 576742"/>
                <a:gd name="connsiteX13" fmla="*/ 120244 w 464347"/>
                <a:gd name="connsiteY13" fmla="*/ 20124 h 576742"/>
                <a:gd name="connsiteX14" fmla="*/ 46027 w 464347"/>
                <a:gd name="connsiteY14" fmla="*/ 75895 h 576742"/>
                <a:gd name="connsiteX15" fmla="*/ 19561 w 464347"/>
                <a:gd name="connsiteY15" fmla="*/ 156965 h 576742"/>
                <a:gd name="connsiteX16" fmla="*/ 59834 w 464347"/>
                <a:gd name="connsiteY16" fmla="*/ 259883 h 576742"/>
                <a:gd name="connsiteX17" fmla="*/ 189284 w 464347"/>
                <a:gd name="connsiteY17" fmla="*/ 323703 h 576742"/>
                <a:gd name="connsiteX18" fmla="*/ 245091 w 464347"/>
                <a:gd name="connsiteY18" fmla="*/ 338077 h 576742"/>
                <a:gd name="connsiteX19" fmla="*/ 331966 w 464347"/>
                <a:gd name="connsiteY19" fmla="*/ 367975 h 576742"/>
                <a:gd name="connsiteX20" fmla="*/ 359583 w 464347"/>
                <a:gd name="connsiteY20" fmla="*/ 415122 h 576742"/>
                <a:gd name="connsiteX21" fmla="*/ 326788 w 464347"/>
                <a:gd name="connsiteY21" fmla="*/ 465718 h 576742"/>
                <a:gd name="connsiteX22" fmla="*/ 236461 w 464347"/>
                <a:gd name="connsiteY22" fmla="*/ 485842 h 576742"/>
                <a:gd name="connsiteX23" fmla="*/ 173175 w 464347"/>
                <a:gd name="connsiteY23" fmla="*/ 474918 h 576742"/>
                <a:gd name="connsiteX24" fmla="*/ 120244 w 464347"/>
                <a:gd name="connsiteY24" fmla="*/ 442145 h 576742"/>
                <a:gd name="connsiteX25" fmla="*/ 86875 w 464347"/>
                <a:gd name="connsiteY25" fmla="*/ 385799 h 576742"/>
                <a:gd name="connsiteX26" fmla="*/ 0 w 464347"/>
                <a:gd name="connsiteY26" fmla="*/ 423746 h 576742"/>
                <a:gd name="connsiteX27" fmla="*/ 135778 w 464347"/>
                <a:gd name="connsiteY27" fmla="*/ 560012 h 576742"/>
                <a:gd name="connsiteX28" fmla="*/ 236461 w 464347"/>
                <a:gd name="connsiteY28" fmla="*/ 576686 h 576742"/>
                <a:gd name="connsiteX29" fmla="*/ 357281 w 464347"/>
                <a:gd name="connsiteY29" fmla="*/ 555412 h 576742"/>
                <a:gd name="connsiteX30" fmla="*/ 436102 w 464347"/>
                <a:gd name="connsiteY30" fmla="*/ 496766 h 576742"/>
                <a:gd name="connsiteX31" fmla="*/ 464293 w 464347"/>
                <a:gd name="connsiteY31" fmla="*/ 412247 h 576742"/>
                <a:gd name="connsiteX32" fmla="*/ 422293 w 464347"/>
                <a:gd name="connsiteY32" fmla="*/ 309904 h 57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64347" h="576742">
                  <a:moveTo>
                    <a:pt x="422293" y="309904"/>
                  </a:moveTo>
                  <a:cubicBezTo>
                    <a:pt x="394103" y="283456"/>
                    <a:pt x="350953" y="263332"/>
                    <a:pt x="292844" y="248383"/>
                  </a:cubicBezTo>
                  <a:lnTo>
                    <a:pt x="238763" y="235734"/>
                  </a:lnTo>
                  <a:cubicBezTo>
                    <a:pt x="219086" y="230439"/>
                    <a:pt x="199698" y="224109"/>
                    <a:pt x="180654" y="216761"/>
                  </a:cubicBezTo>
                  <a:cubicBezTo>
                    <a:pt x="165926" y="211431"/>
                    <a:pt x="152233" y="203439"/>
                    <a:pt x="140381" y="193187"/>
                  </a:cubicBezTo>
                  <a:cubicBezTo>
                    <a:pt x="130198" y="183499"/>
                    <a:pt x="124732" y="169855"/>
                    <a:pt x="125422" y="155815"/>
                  </a:cubicBezTo>
                  <a:cubicBezTo>
                    <a:pt x="125422" y="136841"/>
                    <a:pt x="134627" y="121892"/>
                    <a:pt x="154189" y="109818"/>
                  </a:cubicBezTo>
                  <a:cubicBezTo>
                    <a:pt x="173750" y="97744"/>
                    <a:pt x="198490" y="91419"/>
                    <a:pt x="229557" y="91419"/>
                  </a:cubicBezTo>
                  <a:cubicBezTo>
                    <a:pt x="259475" y="91011"/>
                    <a:pt x="288989" y="98342"/>
                    <a:pt x="315282" y="112693"/>
                  </a:cubicBezTo>
                  <a:cubicBezTo>
                    <a:pt x="340596" y="127067"/>
                    <a:pt x="357856" y="151215"/>
                    <a:pt x="368213" y="185138"/>
                  </a:cubicBezTo>
                  <a:lnTo>
                    <a:pt x="457389" y="152940"/>
                  </a:lnTo>
                  <a:cubicBezTo>
                    <a:pt x="449392" y="121392"/>
                    <a:pt x="433340" y="92460"/>
                    <a:pt x="410787" y="68996"/>
                  </a:cubicBezTo>
                  <a:cubicBezTo>
                    <a:pt x="388637" y="46342"/>
                    <a:pt x="361711" y="28869"/>
                    <a:pt x="331966" y="17825"/>
                  </a:cubicBezTo>
                  <a:cubicBezTo>
                    <a:pt x="263387" y="-6709"/>
                    <a:pt x="188306" y="-5893"/>
                    <a:pt x="120244" y="20124"/>
                  </a:cubicBezTo>
                  <a:cubicBezTo>
                    <a:pt x="91075" y="31957"/>
                    <a:pt x="65473" y="51178"/>
                    <a:pt x="46027" y="75895"/>
                  </a:cubicBezTo>
                  <a:cubicBezTo>
                    <a:pt x="28363" y="99193"/>
                    <a:pt x="19043" y="127745"/>
                    <a:pt x="19561" y="156965"/>
                  </a:cubicBezTo>
                  <a:cubicBezTo>
                    <a:pt x="18468" y="195309"/>
                    <a:pt x="33024" y="232451"/>
                    <a:pt x="59834" y="259883"/>
                  </a:cubicBezTo>
                  <a:cubicBezTo>
                    <a:pt x="86702" y="287866"/>
                    <a:pt x="129852" y="309139"/>
                    <a:pt x="189284" y="323703"/>
                  </a:cubicBezTo>
                  <a:lnTo>
                    <a:pt x="245091" y="338077"/>
                  </a:lnTo>
                  <a:cubicBezTo>
                    <a:pt x="284214" y="346702"/>
                    <a:pt x="312980" y="356476"/>
                    <a:pt x="331966" y="367975"/>
                  </a:cubicBezTo>
                  <a:cubicBezTo>
                    <a:pt x="349284" y="377261"/>
                    <a:pt x="359985" y="395470"/>
                    <a:pt x="359583" y="415122"/>
                  </a:cubicBezTo>
                  <a:cubicBezTo>
                    <a:pt x="359583" y="435820"/>
                    <a:pt x="348651" y="452494"/>
                    <a:pt x="326788" y="465718"/>
                  </a:cubicBezTo>
                  <a:cubicBezTo>
                    <a:pt x="304926" y="478942"/>
                    <a:pt x="275008" y="485842"/>
                    <a:pt x="236461" y="485842"/>
                  </a:cubicBezTo>
                  <a:cubicBezTo>
                    <a:pt x="214886" y="486009"/>
                    <a:pt x="193427" y="482306"/>
                    <a:pt x="173175" y="474918"/>
                  </a:cubicBezTo>
                  <a:cubicBezTo>
                    <a:pt x="153211" y="468334"/>
                    <a:pt x="135030" y="457105"/>
                    <a:pt x="120244" y="442145"/>
                  </a:cubicBezTo>
                  <a:cubicBezTo>
                    <a:pt x="104883" y="426230"/>
                    <a:pt x="93434" y="406929"/>
                    <a:pt x="86875" y="385799"/>
                  </a:cubicBezTo>
                  <a:lnTo>
                    <a:pt x="0" y="423746"/>
                  </a:lnTo>
                  <a:cubicBezTo>
                    <a:pt x="20941" y="488188"/>
                    <a:pt x="71398" y="538790"/>
                    <a:pt x="135778" y="560012"/>
                  </a:cubicBezTo>
                  <a:cubicBezTo>
                    <a:pt x="168170" y="571172"/>
                    <a:pt x="202229" y="576806"/>
                    <a:pt x="236461" y="576686"/>
                  </a:cubicBezTo>
                  <a:cubicBezTo>
                    <a:pt x="277712" y="577468"/>
                    <a:pt x="318734" y="570240"/>
                    <a:pt x="357281" y="555412"/>
                  </a:cubicBezTo>
                  <a:cubicBezTo>
                    <a:pt x="388349" y="543286"/>
                    <a:pt x="415562" y="523030"/>
                    <a:pt x="436102" y="496766"/>
                  </a:cubicBezTo>
                  <a:cubicBezTo>
                    <a:pt x="454800" y="472589"/>
                    <a:pt x="464753" y="442795"/>
                    <a:pt x="464293" y="412247"/>
                  </a:cubicBezTo>
                  <a:cubicBezTo>
                    <a:pt x="465386" y="373731"/>
                    <a:pt x="450140" y="336548"/>
                    <a:pt x="422293" y="309904"/>
                  </a:cubicBezTo>
                  <a:close/>
                </a:path>
              </a:pathLst>
            </a:custGeom>
            <a:solidFill>
              <a:srgbClr val="00A443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2" charset="77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06729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CEEF4A-7598-08FC-4508-B7EB08BD0A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9755" y="1138517"/>
            <a:ext cx="8065026" cy="5170803"/>
          </a:xfrm>
          <a:prstGeom prst="roundRect">
            <a:avLst>
              <a:gd name="adj" fmla="val 1974"/>
            </a:avLst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on the icon to add an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CDA7D8-C2DA-A45E-2DDF-74ED780836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8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BE109376-59E9-6362-A224-5CECA97D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666643" cy="6079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3" name="Conector recto 17">
            <a:extLst>
              <a:ext uri="{FF2B5EF4-FFF2-40B4-BE49-F238E27FC236}">
                <a16:creationId xmlns:a16="http://schemas.microsoft.com/office/drawing/2014/main" id="{EAC7A349-3853-3992-49FC-0C550E882F3B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áfico 8">
            <a:extLst>
              <a:ext uri="{FF2B5EF4-FFF2-40B4-BE49-F238E27FC236}">
                <a16:creationId xmlns:a16="http://schemas.microsoft.com/office/drawing/2014/main" id="{49C7A05A-6F90-0C05-D9F6-D8FE74F083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07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CEEF4A-7598-08FC-4508-B7EB08BD0A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59857" y="1138517"/>
            <a:ext cx="6424924" cy="5170803"/>
          </a:xfrm>
          <a:prstGeom prst="roundRect">
            <a:avLst>
              <a:gd name="adj" fmla="val 1974"/>
            </a:avLst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on the icon to add an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CDA7D8-C2DA-A45E-2DDF-74ED780836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800" y="1137600"/>
            <a:ext cx="449102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BE109376-59E9-6362-A224-5CECA97D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666643" cy="6079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3" name="Conector recto 17">
            <a:extLst>
              <a:ext uri="{FF2B5EF4-FFF2-40B4-BE49-F238E27FC236}">
                <a16:creationId xmlns:a16="http://schemas.microsoft.com/office/drawing/2014/main" id="{EAC7A349-3853-3992-49FC-0C550E882F3B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áfico 8">
            <a:extLst>
              <a:ext uri="{FF2B5EF4-FFF2-40B4-BE49-F238E27FC236}">
                <a16:creationId xmlns:a16="http://schemas.microsoft.com/office/drawing/2014/main" id="{57FF669D-5ECC-0A56-D031-3ADC762068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 Marcador de texto">
            <a:extLst>
              <a:ext uri="{FF2B5EF4-FFF2-40B4-BE49-F238E27FC236}">
                <a16:creationId xmlns:a16="http://schemas.microsoft.com/office/drawing/2014/main" id="{C5730698-EE2F-48E6-829A-0F1E5E6BE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156" y="6454774"/>
            <a:ext cx="4515526" cy="40322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kumimoji="0" lang="en-GB" sz="800" b="0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1pPr>
            <a:lvl2pPr>
              <a:defRPr>
                <a:solidFill>
                  <a:srgbClr val="6B882B"/>
                </a:solidFill>
              </a:defRPr>
            </a:lvl2pPr>
            <a:lvl3pPr>
              <a:defRPr>
                <a:solidFill>
                  <a:srgbClr val="6B882B"/>
                </a:solidFill>
              </a:defRPr>
            </a:lvl3pPr>
            <a:lvl4pPr>
              <a:defRPr>
                <a:solidFill>
                  <a:srgbClr val="6B882B"/>
                </a:solidFill>
              </a:defRPr>
            </a:lvl4pPr>
            <a:lvl5pPr>
              <a:defRPr>
                <a:solidFill>
                  <a:srgbClr val="6B882B"/>
                </a:solidFill>
              </a:defRPr>
            </a:lvl5pPr>
          </a:lstStyle>
          <a:p>
            <a:pPr lvl="0"/>
            <a:r>
              <a:rPr lang="es-ES"/>
              <a:t>* </a:t>
            </a:r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clarification</a:t>
            </a:r>
            <a:r>
              <a:rPr lang="es-ES"/>
              <a:t> </a:t>
            </a:r>
            <a:r>
              <a:rPr lang="es-ES" err="1"/>
              <a:t>footer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DB61EA2-395B-CDBE-0DDB-9404BE58EC2B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12750" y="1147484"/>
            <a:ext cx="11372850" cy="51628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C75D928E-2B74-66BF-58D2-E2241977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666643" cy="6079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5" name="Conector recto 17">
            <a:extLst>
              <a:ext uri="{FF2B5EF4-FFF2-40B4-BE49-F238E27FC236}">
                <a16:creationId xmlns:a16="http://schemas.microsoft.com/office/drawing/2014/main" id="{EF2E67AC-15A8-4FCD-FBD4-BFE8002BF3C5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F3B00458-0087-8447-5D9C-47A119C0572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04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0F6BA58-506E-438E-6C2B-545913116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noProof="0"/>
              <a:t>Click on the icon to add an image</a:t>
            </a:r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3E0B9FA4-106C-E699-7911-B99C1308D5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502" y="2808051"/>
            <a:ext cx="11000786" cy="353354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1pPr>
            <a:lvl2pPr marL="454212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2pPr>
            <a:lvl3pPr marL="908423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3pPr>
            <a:lvl4pPr marL="1362636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4pPr>
            <a:lvl5pPr marL="1816846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5pPr>
          </a:lstStyle>
          <a:p>
            <a:pPr lvl="0"/>
            <a:r>
              <a:rPr lang="en-US" noProof="0"/>
              <a:t>Cover Subtitle</a:t>
            </a: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287BB230-0D91-CDCE-3890-640DA6A9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862" y="3284983"/>
            <a:ext cx="5488645" cy="3025329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80000"/>
              </a:lnSpc>
              <a:defRPr sz="6000" b="1" i="0" spc="-150">
                <a:solidFill>
                  <a:schemeClr val="bg1"/>
                </a:solidFill>
                <a:latin typeface="IberPangea Text" panose="020B0404000000000000" pitchFamily="34" charset="0"/>
                <a:ea typeface="IberPangea Text" panose="020B0404000000000000" pitchFamily="34" charset="0"/>
                <a:cs typeface="IberPangea Text" panose="020B0404000000000000" pitchFamily="34" charset="0"/>
              </a:defRPr>
            </a:lvl1pPr>
          </a:lstStyle>
          <a:p>
            <a:r>
              <a:rPr lang="en-US" noProof="0"/>
              <a:t>Small PPT Title</a:t>
            </a:r>
          </a:p>
        </p:txBody>
      </p:sp>
      <p:sp>
        <p:nvSpPr>
          <p:cNvPr id="2" name="Marcador de texto 12">
            <a:extLst>
              <a:ext uri="{FF2B5EF4-FFF2-40B4-BE49-F238E27FC236}">
                <a16:creationId xmlns:a16="http://schemas.microsoft.com/office/drawing/2014/main" id="{394C8709-5400-E9AB-2B49-4AD77847F9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221" y="6454775"/>
            <a:ext cx="4075367" cy="239158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1pPr>
            <a:lvl2pPr marL="454212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2pPr>
            <a:lvl3pPr marL="908423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3pPr>
            <a:lvl4pPr marL="1362636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4pPr>
            <a:lvl5pPr marL="1816846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5pPr>
          </a:lstStyle>
          <a:p>
            <a:r>
              <a:rPr lang="en-US" noProof="0"/>
              <a:t>Business Division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74C3D-5AB0-6A17-C266-0C6A890DAC54}"/>
              </a:ext>
            </a:extLst>
          </p:cNvPr>
          <p:cNvSpPr txBox="1"/>
          <p:nvPr userDrawn="1"/>
        </p:nvSpPr>
        <p:spPr>
          <a:xfrm>
            <a:off x="9509761" y="6454776"/>
            <a:ext cx="2273340" cy="239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6318FB6F-139D-E242-9895-EB6663796CDE}" type="datetime1">
              <a:rPr lang="en-GB" sz="1500" smtClean="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t>22/05/2026</a:t>
            </a:fld>
            <a:endParaRPr lang="en-US" sz="1500">
              <a:solidFill>
                <a:schemeClr val="bg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46C6B60-E7EA-4101-EC77-C934389D49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7" y="297773"/>
            <a:ext cx="1503681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40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531F1D-68D3-F018-376E-EB795F473F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400" y="5586413"/>
            <a:ext cx="11379200" cy="723900"/>
          </a:xfrm>
          <a:prstGeom prst="roundRect">
            <a:avLst>
              <a:gd name="adj" fmla="val 9211"/>
            </a:avLst>
          </a:prstGeom>
          <a:solidFill>
            <a:schemeClr val="accent1"/>
          </a:solidFill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9 Marcador de texto">
            <a:extLst>
              <a:ext uri="{FF2B5EF4-FFF2-40B4-BE49-F238E27FC236}">
                <a16:creationId xmlns:a16="http://schemas.microsoft.com/office/drawing/2014/main" id="{C5730698-EE2F-48E6-829A-0F1E5E6BE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156" y="6454774"/>
            <a:ext cx="4515526" cy="40322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kumimoji="0" lang="en-GB" sz="800" b="0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1pPr>
            <a:lvl2pPr>
              <a:defRPr>
                <a:solidFill>
                  <a:srgbClr val="6B882B"/>
                </a:solidFill>
              </a:defRPr>
            </a:lvl2pPr>
            <a:lvl3pPr>
              <a:defRPr>
                <a:solidFill>
                  <a:srgbClr val="6B882B"/>
                </a:solidFill>
              </a:defRPr>
            </a:lvl3pPr>
            <a:lvl4pPr>
              <a:defRPr>
                <a:solidFill>
                  <a:srgbClr val="6B882B"/>
                </a:solidFill>
              </a:defRPr>
            </a:lvl4pPr>
            <a:lvl5pPr>
              <a:defRPr>
                <a:solidFill>
                  <a:srgbClr val="6B882B"/>
                </a:solidFill>
              </a:defRPr>
            </a:lvl5pPr>
          </a:lstStyle>
          <a:p>
            <a:pPr lvl="0"/>
            <a:r>
              <a:rPr lang="es-ES"/>
              <a:t>* </a:t>
            </a:r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clarification</a:t>
            </a:r>
            <a:r>
              <a:rPr lang="es-ES"/>
              <a:t> </a:t>
            </a:r>
            <a:r>
              <a:rPr lang="es-ES" err="1"/>
              <a:t>footer</a:t>
            </a:r>
            <a:endParaRPr lang="en-GB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7E992A42-F35F-42DD-40D0-7E6628866775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06400" y="1147482"/>
            <a:ext cx="11379200" cy="44389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2E5F1F1A-05AA-5110-DD66-0383FD266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666643" cy="6079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4" name="Conector recto 17">
            <a:extLst>
              <a:ext uri="{FF2B5EF4-FFF2-40B4-BE49-F238E27FC236}">
                <a16:creationId xmlns:a16="http://schemas.microsoft.com/office/drawing/2014/main" id="{F423002C-5E1C-17F8-1B88-DE67F9BACB96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7D8FFA30-76F8-D71B-A92C-515181E8B6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00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25132B-49EB-2005-F0C7-1B94ECBC50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5341" y="438865"/>
            <a:ext cx="9289413" cy="301607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>
              <a:lnSpc>
                <a:spcPct val="80000"/>
              </a:lnSpc>
              <a:defRPr sz="7000" b="1" i="0" spc="-150">
                <a:solidFill>
                  <a:schemeClr val="bg1"/>
                </a:solidFill>
                <a:latin typeface="+mj-lt"/>
                <a:ea typeface="IberPangea Text" panose="020B0404000000000000" pitchFamily="34" charset="0"/>
                <a:cs typeface="IberPangea Text" panose="020B0404000000000000" pitchFamily="34" charset="0"/>
              </a:defRPr>
            </a:lvl1pPr>
          </a:lstStyle>
          <a:p>
            <a:pPr lvl="0"/>
            <a:r>
              <a:rPr lang="en-US" noProof="0"/>
              <a:t>Divider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B7A11-3EF6-0DC2-8445-70CAD5E94FC7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775010E-C5F4-E8FE-FAF7-AD54AB9135E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7" y="297773"/>
            <a:ext cx="1503681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6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07CF6E0F-F9F3-0275-A22D-6B7513B3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657836" cy="607923"/>
          </a:xfrm>
          <a:prstGeom prst="rect">
            <a:avLst/>
          </a:prstGeom>
        </p:spPr>
        <p:txBody>
          <a:bodyPr vert="horz" wrap="square" lIns="0" tIns="0" rIns="0" bIns="7200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Conector recto 17">
            <a:extLst>
              <a:ext uri="{FF2B5EF4-FFF2-40B4-BE49-F238E27FC236}">
                <a16:creationId xmlns:a16="http://schemas.microsoft.com/office/drawing/2014/main" id="{E553A17C-AD40-93AA-BB5C-BF70B2E32BE3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288DAE29-EDD8-74F1-9B8D-8FCF654105D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0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41108A7-22C2-2125-A431-639A6BAF9B8F}"/>
              </a:ext>
            </a:extLst>
          </p:cNvPr>
          <p:cNvSpPr txBox="1"/>
          <p:nvPr userDrawn="1"/>
        </p:nvSpPr>
        <p:spPr>
          <a:xfrm>
            <a:off x="556627" y="5290086"/>
            <a:ext cx="45719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000" err="1">
              <a:solidFill>
                <a:schemeClr val="accent4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88DDA645-DFE3-0120-5D65-E9A559005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200" y="372392"/>
            <a:ext cx="8712427" cy="1027784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5999"/>
              </a:lnSpc>
              <a:defRPr sz="5999" spc="-150">
                <a:solidFill>
                  <a:schemeClr val="accent1"/>
                </a:solidFill>
              </a:defRPr>
            </a:lvl1pPr>
          </a:lstStyle>
          <a:p>
            <a:r>
              <a:rPr lang="es-ES"/>
              <a:t>Click to edit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137C613-CCF4-D76E-F7B3-A2C8E2E138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6828" y="2313700"/>
            <a:ext cx="8710799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ACD1420-EBD9-1702-3AB2-A3326C4B96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6828" y="2051340"/>
            <a:ext cx="8710799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35EDF17-0112-C583-D96B-E0F83C0A4B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828" y="2977204"/>
            <a:ext cx="8710799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6496F35-2A01-B8C6-2401-D1C2311A296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6828" y="2714844"/>
            <a:ext cx="8710799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marL="0" marR="0" lvl="0" indent="0" algn="l" defTabSz="33117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s-ES"/>
              <a:t>Click to edit</a:t>
            </a:r>
          </a:p>
          <a:p>
            <a:pPr lvl="0"/>
            <a:endParaRPr lang="es-E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B7A9172-25FA-8ED7-4122-82128FF9F9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6828" y="3625148"/>
            <a:ext cx="8710799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B2DBFBD-C9C2-BB45-1154-B108913D4E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828" y="3362790"/>
            <a:ext cx="8710799" cy="2703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s-ES" sz="1300" dirty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</a:lstStyle>
          <a:p>
            <a:pPr lvl="0"/>
            <a:r>
              <a:rPr lang="es-ES"/>
              <a:t>Click to edit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3C615B4-05A8-26FF-316B-F5278BEEE1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28" y="4294617"/>
            <a:ext cx="8710799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  <a:endParaRPr lang="en-GB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B3CD0E1-CD61-6D43-454C-F1285658DB5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6828" y="4032259"/>
            <a:ext cx="8710799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4EF709D-C55D-2C29-7AD4-B8A3BEAD693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6828" y="4966811"/>
            <a:ext cx="8710799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  <a:endParaRPr lang="en-GB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3219821-6EB3-2A39-F306-B32C19BF989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6828" y="4704452"/>
            <a:ext cx="8710799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26C2624-3F20-D05B-26D2-1C139DB4BE9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6828" y="1662536"/>
            <a:ext cx="8710799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  <a:endParaRPr lang="en-GB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3FD019B-297F-4D40-326D-18FF81B166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6828" y="1400176"/>
            <a:ext cx="8710799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</a:p>
        </p:txBody>
      </p:sp>
      <p:sp>
        <p:nvSpPr>
          <p:cNvPr id="27" name="CuadroTexto 5">
            <a:extLst>
              <a:ext uri="{FF2B5EF4-FFF2-40B4-BE49-F238E27FC236}">
                <a16:creationId xmlns:a16="http://schemas.microsoft.com/office/drawing/2014/main" id="{515B95C1-241D-C0ED-8DE3-825536B9CAF5}"/>
              </a:ext>
            </a:extLst>
          </p:cNvPr>
          <p:cNvSpPr txBox="1"/>
          <p:nvPr userDrawn="1"/>
        </p:nvSpPr>
        <p:spPr>
          <a:xfrm>
            <a:off x="556627" y="5964537"/>
            <a:ext cx="45719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000" err="1">
              <a:solidFill>
                <a:schemeClr val="accent4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C845A62-3DB9-DB42-C45A-AC5B984B4D0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6828" y="5641262"/>
            <a:ext cx="8710799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  <a:endParaRPr lang="en-GB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48694E5C-A9BC-3D01-81A2-456DA619D3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6828" y="5378903"/>
            <a:ext cx="8710799" cy="2703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s-ES" sz="1300" dirty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</a:lstStyle>
          <a:p>
            <a:pPr lvl="0"/>
            <a:r>
              <a:rPr lang="es-ES"/>
              <a:t>Click to edit</a:t>
            </a:r>
          </a:p>
        </p:txBody>
      </p:sp>
      <p:sp>
        <p:nvSpPr>
          <p:cNvPr id="33" name="CuadroTexto 5">
            <a:extLst>
              <a:ext uri="{FF2B5EF4-FFF2-40B4-BE49-F238E27FC236}">
                <a16:creationId xmlns:a16="http://schemas.microsoft.com/office/drawing/2014/main" id="{EFE4EEB0-272C-5B05-7395-B42AE98EFFD8}"/>
              </a:ext>
            </a:extLst>
          </p:cNvPr>
          <p:cNvSpPr txBox="1"/>
          <p:nvPr userDrawn="1"/>
        </p:nvSpPr>
        <p:spPr>
          <a:xfrm>
            <a:off x="556627" y="6633100"/>
            <a:ext cx="45719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000" err="1">
              <a:solidFill>
                <a:schemeClr val="accent4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0B86500D-8604-7FFB-E830-A68B0927BA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6828" y="6309825"/>
            <a:ext cx="8710799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  <a:endParaRPr lang="en-GB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0F449932-8C13-F40B-1505-3ED44494FA5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6828" y="6047466"/>
            <a:ext cx="8710799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/>
              <a:t>Click to edit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95332B-B931-9604-E175-82C6FB2428F4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accent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A88A45CC-6E1E-5AD7-B4D8-90DCF2BC431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89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7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0EBD0-B985-36E9-EC04-37EDD383C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7" y="177981"/>
            <a:ext cx="9630780" cy="607923"/>
          </a:xfrm>
          <a:prstGeom prst="rect">
            <a:avLst/>
          </a:prstGeom>
        </p:spPr>
        <p:txBody>
          <a:bodyPr lIns="0" bIns="7200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3" name="Conector recto 17">
            <a:extLst>
              <a:ext uri="{FF2B5EF4-FFF2-40B4-BE49-F238E27FC236}">
                <a16:creationId xmlns:a16="http://schemas.microsoft.com/office/drawing/2014/main" id="{3252CBE0-AAB6-6994-625A-E7E9D17250E7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FD2D4D6-02AE-5AED-A4C9-4A9C7E825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399" y="1137600"/>
            <a:ext cx="3006000" cy="51732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B5B48-338F-A2CB-4B11-5F282E9A803F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3252E7D-797A-737D-46B3-85DFCCB400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47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C930B-6D68-CE32-C8C3-D2DBAE626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1137600"/>
            <a:ext cx="3006000" cy="51732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EEB8821E-36BC-01B3-8A8F-E53DFB4E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630780" cy="607923"/>
          </a:xfrm>
          <a:prstGeom prst="rect">
            <a:avLst/>
          </a:prstGeom>
        </p:spPr>
        <p:txBody>
          <a:bodyPr vert="horz" wrap="square" lIns="0" tIns="0" rIns="0" bIns="7200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3" name="Conector recto 17">
            <a:extLst>
              <a:ext uri="{FF2B5EF4-FFF2-40B4-BE49-F238E27FC236}">
                <a16:creationId xmlns:a16="http://schemas.microsoft.com/office/drawing/2014/main" id="{7FC3FE16-FAEC-5F05-D1A8-330217CD69E0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8D45A830-52C6-C901-9EE6-45372C7700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21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C930B-6D68-CE32-C8C3-D2DBAE626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4AB3612-54C6-B940-1741-814CFD8D57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8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CB05D2F3-C3FC-C553-C3F4-25601318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630780" cy="607923"/>
          </a:xfrm>
          <a:prstGeom prst="rect">
            <a:avLst/>
          </a:prstGeom>
        </p:spPr>
        <p:txBody>
          <a:bodyPr vert="horz" wrap="square" lIns="0" tIns="0" rIns="0" bIns="7200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5" name="Conector recto 17">
            <a:extLst>
              <a:ext uri="{FF2B5EF4-FFF2-40B4-BE49-F238E27FC236}">
                <a16:creationId xmlns:a16="http://schemas.microsoft.com/office/drawing/2014/main" id="{506864F7-1141-D6CB-3BEC-774E1F90887D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23A65864-1BD2-421A-F369-CE118355BD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92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C930B-6D68-CE32-C8C3-D2DBAE626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4AB3612-54C6-B940-1741-814CFD8D57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8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4F073CB-A76A-70CA-0AD1-B67EDF2E46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52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04EF3A74-3700-8998-E931-E135E615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630780" cy="607923"/>
          </a:xfrm>
          <a:prstGeom prst="rect">
            <a:avLst/>
          </a:prstGeom>
        </p:spPr>
        <p:txBody>
          <a:bodyPr vert="horz" wrap="square" lIns="0" tIns="0" rIns="0" bIns="7200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7" name="Conector recto 17">
            <a:extLst>
              <a:ext uri="{FF2B5EF4-FFF2-40B4-BE49-F238E27FC236}">
                <a16:creationId xmlns:a16="http://schemas.microsoft.com/office/drawing/2014/main" id="{D2EE24C0-266C-BC0E-EBCB-7CB8EBF9D011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áfico 7">
            <a:extLst>
              <a:ext uri="{FF2B5EF4-FFF2-40B4-BE49-F238E27FC236}">
                <a16:creationId xmlns:a16="http://schemas.microsoft.com/office/drawing/2014/main" id="{76394F2A-9EC6-773F-7B8F-12788A5A94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45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CEEF4A-7598-08FC-4508-B7EB08BD0A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9755" y="1138517"/>
            <a:ext cx="8065026" cy="5170803"/>
          </a:xfrm>
          <a:prstGeom prst="roundRect">
            <a:avLst>
              <a:gd name="adj" fmla="val 1974"/>
            </a:avLst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on the icon to add an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CDA7D8-C2DA-A45E-2DDF-74ED780836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8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D508B49B-F93C-775D-CF88-8770F5DD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630780" cy="607923"/>
          </a:xfrm>
          <a:prstGeom prst="rect">
            <a:avLst/>
          </a:prstGeom>
        </p:spPr>
        <p:txBody>
          <a:bodyPr vert="horz" wrap="square" lIns="0" tIns="0" rIns="0" bIns="7200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3" name="Conector recto 17">
            <a:extLst>
              <a:ext uri="{FF2B5EF4-FFF2-40B4-BE49-F238E27FC236}">
                <a16:creationId xmlns:a16="http://schemas.microsoft.com/office/drawing/2014/main" id="{84151F7E-BC8A-1B03-13DA-FB238531E602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>
            <a:extLst>
              <a:ext uri="{FF2B5EF4-FFF2-40B4-BE49-F238E27FC236}">
                <a16:creationId xmlns:a16="http://schemas.microsoft.com/office/drawing/2014/main" id="{C9D1670C-3BF9-505D-7020-FC8219FC0F5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02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 Marcador de texto">
            <a:extLst>
              <a:ext uri="{FF2B5EF4-FFF2-40B4-BE49-F238E27FC236}">
                <a16:creationId xmlns:a16="http://schemas.microsoft.com/office/drawing/2014/main" id="{C5730698-EE2F-48E6-829A-0F1E5E6BE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156" y="6454774"/>
            <a:ext cx="4515526" cy="40322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kumimoji="0" lang="en-GB" sz="800" b="0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1pPr>
            <a:lvl2pPr>
              <a:defRPr>
                <a:solidFill>
                  <a:srgbClr val="6B882B"/>
                </a:solidFill>
              </a:defRPr>
            </a:lvl2pPr>
            <a:lvl3pPr>
              <a:defRPr>
                <a:solidFill>
                  <a:srgbClr val="6B882B"/>
                </a:solidFill>
              </a:defRPr>
            </a:lvl3pPr>
            <a:lvl4pPr>
              <a:defRPr>
                <a:solidFill>
                  <a:srgbClr val="6B882B"/>
                </a:solidFill>
              </a:defRPr>
            </a:lvl4pPr>
            <a:lvl5pPr>
              <a:defRPr>
                <a:solidFill>
                  <a:srgbClr val="6B882B"/>
                </a:solidFill>
              </a:defRPr>
            </a:lvl5pPr>
          </a:lstStyle>
          <a:p>
            <a:pPr lvl="0"/>
            <a:r>
              <a:rPr lang="es-ES"/>
              <a:t>* </a:t>
            </a:r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clarification</a:t>
            </a:r>
            <a:r>
              <a:rPr lang="es-ES"/>
              <a:t> </a:t>
            </a:r>
            <a:r>
              <a:rPr lang="es-ES" err="1"/>
              <a:t>footer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DB61EA2-395B-CDBE-0DDB-9404BE58EC2B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12750" y="1147484"/>
            <a:ext cx="11372850" cy="51628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C96F3777-8869-BB74-227B-6785EE28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630780" cy="607923"/>
          </a:xfrm>
          <a:prstGeom prst="rect">
            <a:avLst/>
          </a:prstGeom>
        </p:spPr>
        <p:txBody>
          <a:bodyPr vert="horz" wrap="square" lIns="0" tIns="0" rIns="0" bIns="7200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5" name="Conector recto 17">
            <a:extLst>
              <a:ext uri="{FF2B5EF4-FFF2-40B4-BE49-F238E27FC236}">
                <a16:creationId xmlns:a16="http://schemas.microsoft.com/office/drawing/2014/main" id="{6FC76106-AA89-6611-B601-69672B06BD92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7D92393D-0754-40A3-0D4F-26DAF190E2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32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25132B-49EB-2005-F0C7-1B94ECBC50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5341" y="438865"/>
            <a:ext cx="9289413" cy="301607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>
              <a:lnSpc>
                <a:spcPct val="80000"/>
              </a:lnSpc>
              <a:defRPr sz="7000" b="1" i="0" spc="-150">
                <a:solidFill>
                  <a:schemeClr val="bg1"/>
                </a:solidFill>
                <a:latin typeface="+mj-lt"/>
                <a:ea typeface="IberPangea Text" panose="020B0404000000000000" pitchFamily="34" charset="0"/>
                <a:cs typeface="IberPangea Text" panose="020B0404000000000000" pitchFamily="34" charset="0"/>
              </a:defRPr>
            </a:lvl1pPr>
          </a:lstStyle>
          <a:p>
            <a:pPr lvl="0"/>
            <a:r>
              <a:rPr lang="en-US" noProof="0"/>
              <a:t>Divider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B7A11-3EF6-0DC2-8445-70CAD5E94FC7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4565BA7-397F-8D86-1E27-AC5DF5035AB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7" y="297773"/>
            <a:ext cx="1503681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09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531F1D-68D3-F018-376E-EB795F473F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400" y="5586413"/>
            <a:ext cx="11379200" cy="723900"/>
          </a:xfrm>
          <a:prstGeom prst="roundRect">
            <a:avLst>
              <a:gd name="adj" fmla="val 9211"/>
            </a:avLst>
          </a:prstGeom>
          <a:solidFill>
            <a:schemeClr val="accent1"/>
          </a:solidFill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9 Marcador de texto">
            <a:extLst>
              <a:ext uri="{FF2B5EF4-FFF2-40B4-BE49-F238E27FC236}">
                <a16:creationId xmlns:a16="http://schemas.microsoft.com/office/drawing/2014/main" id="{C5730698-EE2F-48E6-829A-0F1E5E6BE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156" y="6454774"/>
            <a:ext cx="4515526" cy="40322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kumimoji="0" lang="en-GB" sz="800" b="0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1pPr>
            <a:lvl2pPr>
              <a:defRPr>
                <a:solidFill>
                  <a:srgbClr val="6B882B"/>
                </a:solidFill>
              </a:defRPr>
            </a:lvl2pPr>
            <a:lvl3pPr>
              <a:defRPr>
                <a:solidFill>
                  <a:srgbClr val="6B882B"/>
                </a:solidFill>
              </a:defRPr>
            </a:lvl3pPr>
            <a:lvl4pPr>
              <a:defRPr>
                <a:solidFill>
                  <a:srgbClr val="6B882B"/>
                </a:solidFill>
              </a:defRPr>
            </a:lvl4pPr>
            <a:lvl5pPr>
              <a:defRPr>
                <a:solidFill>
                  <a:srgbClr val="6B882B"/>
                </a:solidFill>
              </a:defRPr>
            </a:lvl5pPr>
          </a:lstStyle>
          <a:p>
            <a:pPr lvl="0"/>
            <a:r>
              <a:rPr lang="es-ES"/>
              <a:t>* </a:t>
            </a:r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clarification</a:t>
            </a:r>
            <a:r>
              <a:rPr lang="es-ES"/>
              <a:t> </a:t>
            </a:r>
            <a:r>
              <a:rPr lang="es-ES" err="1"/>
              <a:t>footer</a:t>
            </a:r>
            <a:endParaRPr lang="en-GB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7E992A42-F35F-42DD-40D0-7E6628866775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06400" y="1147482"/>
            <a:ext cx="11379200" cy="44389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E081FF8D-C1AC-D0E8-DCD2-DAB36FE9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630780" cy="607923"/>
          </a:xfrm>
          <a:prstGeom prst="rect">
            <a:avLst/>
          </a:prstGeom>
        </p:spPr>
        <p:txBody>
          <a:bodyPr vert="horz" wrap="square" lIns="0" tIns="0" rIns="0" bIns="7200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4" name="Conector recto 17">
            <a:extLst>
              <a:ext uri="{FF2B5EF4-FFF2-40B4-BE49-F238E27FC236}">
                <a16:creationId xmlns:a16="http://schemas.microsoft.com/office/drawing/2014/main" id="{CDC73324-BA4F-F77D-7AC5-FD249C24A4AE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EE6E65CF-6154-B55F-A5CD-C82BC47DC0C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47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25132B-49EB-2005-F0C7-1B94ECBC50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5341" y="438865"/>
            <a:ext cx="9289413" cy="301607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>
              <a:lnSpc>
                <a:spcPct val="80000"/>
              </a:lnSpc>
              <a:defRPr sz="7000" b="1" i="0" spc="-150">
                <a:solidFill>
                  <a:schemeClr val="bg1"/>
                </a:solidFill>
                <a:latin typeface="+mj-lt"/>
                <a:ea typeface="IberPangea Text" panose="020B0404000000000000" pitchFamily="34" charset="0"/>
                <a:cs typeface="IberPangea Text" panose="020B0404000000000000" pitchFamily="34" charset="0"/>
              </a:defRPr>
            </a:lvl1pPr>
          </a:lstStyle>
          <a:p>
            <a:pPr lvl="0"/>
            <a:r>
              <a:rPr lang="en-US" noProof="0"/>
              <a:t>Divider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B7A11-3EF6-0DC2-8445-70CAD5E94FC7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3116BEE8-58F3-C1DD-DE8F-6EF74EBC5CB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7" y="297773"/>
            <a:ext cx="1503681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3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25132B-49EB-2005-F0C7-1B94ECBC50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5341" y="438865"/>
            <a:ext cx="9289413" cy="301607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>
              <a:lnSpc>
                <a:spcPct val="80000"/>
              </a:lnSpc>
              <a:defRPr sz="7000" b="1" i="0" spc="-150">
                <a:solidFill>
                  <a:schemeClr val="bg1"/>
                </a:solidFill>
                <a:latin typeface="+mj-lt"/>
                <a:ea typeface="IberPangea Text" panose="020B0404000000000000" pitchFamily="34" charset="0"/>
                <a:cs typeface="IberPangea Text" panose="020B0404000000000000" pitchFamily="34" charset="0"/>
              </a:defRPr>
            </a:lvl1pPr>
          </a:lstStyle>
          <a:p>
            <a:pPr lvl="0"/>
            <a:r>
              <a:rPr lang="en-US" noProof="0"/>
              <a:t>Divider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B7A11-3EF6-0DC2-8445-70CAD5E94FC7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56C6D68-7510-A366-766D-3F95CCF9CA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7" y="297773"/>
            <a:ext cx="1503681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0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9E5E572-ACA6-848C-1471-C2088F7E0D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400" y="439200"/>
            <a:ext cx="9289413" cy="301607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>
              <a:lnSpc>
                <a:spcPct val="80000"/>
              </a:lnSpc>
              <a:defRPr sz="7000" b="1" i="0" spc="-150">
                <a:solidFill>
                  <a:schemeClr val="accent1"/>
                </a:solidFill>
                <a:latin typeface="+mj-lt"/>
                <a:ea typeface="IberPangea Text" panose="020B0404000000000000" pitchFamily="34" charset="0"/>
                <a:cs typeface="IberPangea Text" panose="020B0404000000000000" pitchFamily="34" charset="0"/>
              </a:defRPr>
            </a:lvl1pPr>
          </a:lstStyle>
          <a:p>
            <a:pPr lvl="0"/>
            <a:r>
              <a:rPr lang="en-US" noProof="0"/>
              <a:t>Divider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FFA5EA-9D96-A3B7-5DD4-A4D9BED659C6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accent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E06BEE2-344B-F2A9-4A93-B06EBF673A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2792" y="297773"/>
            <a:ext cx="1503685" cy="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76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ECADF309-5276-4BCA-840A-5331B411185E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42574" y="2622552"/>
            <a:ext cx="1706063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9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15">
            <a:extLst>
              <a:ext uri="{FF2B5EF4-FFF2-40B4-BE49-F238E27FC236}">
                <a16:creationId xmlns:a16="http://schemas.microsoft.com/office/drawing/2014/main" id="{C7FBE7DE-D6F8-17C4-6CFF-A5D9D53825D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62345" y="2874861"/>
            <a:ext cx="4467310" cy="110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19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1876BB3C-AA57-D420-4861-FBD3D021574B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46491" y="2622552"/>
            <a:ext cx="1706064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EEB6E8-1840-1DF0-1E5E-A4AEA799F050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accent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0C31E3-F20B-D6B4-46BE-A014CCEF20E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95950" y="6611620"/>
            <a:ext cx="8318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8000">
                    <a:alpha val="50000"/>
                  </a:srgbClr>
                </a:solidFill>
                <a:latin typeface="Aptos" panose="020B0004020202020204" pitchFamily="34" charset="0"/>
              </a:rPr>
              <a:t>Internal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83726-F9B2-D4E9-DF3F-9A9E48763FD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95950" y="63500"/>
            <a:ext cx="8318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8000">
                    <a:alpha val="50000"/>
                  </a:srgbClr>
                </a:solidFill>
                <a:latin typeface="Aptos" panose="020B000402020202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191573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908" r:id="rId4"/>
    <p:sldLayoutId id="2147483909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920" r:id="rId11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300" b="1" i="0" kern="1200">
          <a:solidFill>
            <a:schemeClr val="accent1"/>
          </a:solidFill>
          <a:latin typeface="+mj-lt"/>
          <a:ea typeface="IberPangea Text" panose="020B0404000000000000" pitchFamily="34" charset="0"/>
          <a:cs typeface="IberPangea Text" panose="020B0404000000000000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5pPr>
      <a:lvl6pPr marL="9142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6pPr>
      <a:lvl7pPr marL="18285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7pPr>
      <a:lvl8pPr marL="27428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8pPr>
      <a:lvl9pPr marL="365709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9pPr>
    </p:titleStyle>
    <p:bodyStyle>
      <a:lvl1pPr marL="0" indent="0" algn="l" defTabSz="331171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FontTx/>
        <a:buNone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1pPr>
      <a:lvl2pPr marL="0" indent="0" algn="l" defTabSz="331171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 typeface="Arial"/>
        <a:buNone/>
        <a:tabLst/>
        <a:defRPr sz="1100" b="1" i="0" kern="1200">
          <a:solidFill>
            <a:schemeClr val="accent1"/>
          </a:solidFill>
          <a:latin typeface="+mn-lt"/>
          <a:ea typeface="IberPangea Text SmBold" panose="020B0504000000000000" pitchFamily="34" charset="0"/>
          <a:cs typeface="IberPangea Text SmBold" panose="020B0504000000000000" pitchFamily="34" charset="0"/>
        </a:defRPr>
      </a:lvl2pPr>
      <a:lvl3pPr marL="111125" indent="-107950" algn="l" defTabSz="331171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/>
        <a:buChar char="–"/>
        <a:tabLst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3pPr>
      <a:lvl4pPr marL="231775" indent="-115888" algn="l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/>
        <a:buChar char="–"/>
        <a:tabLst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4pPr>
      <a:lvl5pPr marL="357188" indent="-120650" algn="l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/>
        <a:buChar char="–"/>
        <a:tabLst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5pPr>
      <a:lvl6pPr marL="154769" indent="-142863" algn="l" defTabSz="1828549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tabLst/>
        <a:defRPr sz="1000" b="0" i="0" kern="1200">
          <a:solidFill>
            <a:schemeClr val="accent4"/>
          </a:solidFill>
          <a:latin typeface="IberPangea Text" panose="020B0504000000000000" pitchFamily="34" charset="0"/>
          <a:ea typeface="IberPangea Text" panose="020B0504000000000000" pitchFamily="34" charset="0"/>
          <a:cs typeface="IberPangea Text" panose="020B0504000000000000" pitchFamily="34" charset="0"/>
        </a:defRPr>
      </a:lvl6pPr>
      <a:lvl7pPr marL="5942783" indent="-457137" algn="l" defTabSz="18285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057" indent="-457137" algn="l" defTabSz="18285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331" indent="-457137" algn="l" defTabSz="18285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75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549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823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097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71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646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920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195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6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5" orient="horz" pos="4066" userDrawn="1">
          <p15:clr>
            <a:srgbClr val="F26B43"/>
          </p15:clr>
        </p15:guide>
        <p15:guide id="6" pos="3908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9" orient="horz" pos="713" userDrawn="1">
          <p15:clr>
            <a:srgbClr val="F26B43"/>
          </p15:clr>
        </p15:guide>
        <p15:guide id="10" orient="horz" pos="39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EEB6E8-1840-1DF0-1E5E-A4AEA799F050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accent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AE824-110D-B446-33B3-EC16E9ADFA3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95950" y="6611620"/>
            <a:ext cx="8318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8000">
                    <a:alpha val="50000"/>
                  </a:srgbClr>
                </a:solidFill>
                <a:latin typeface="Aptos" panose="020B0004020202020204" pitchFamily="34" charset="0"/>
              </a:rPr>
              <a:t>Internal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F5BA3-DF96-7B22-41BF-260E840599B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95950" y="63500"/>
            <a:ext cx="8318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8000">
                    <a:alpha val="50000"/>
                  </a:srgbClr>
                </a:solidFill>
                <a:latin typeface="Aptos" panose="020B000402020202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368020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81" r:id="rId7"/>
    <p:sldLayoutId id="2147483865" r:id="rId8"/>
    <p:sldLayoutId id="2147483866" r:id="rId9"/>
    <p:sldLayoutId id="2147483921" r:id="rId10"/>
    <p:sldLayoutId id="2147483922" r:id="rId11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300" b="1" i="0" kern="1200">
          <a:solidFill>
            <a:schemeClr val="accent1"/>
          </a:solidFill>
          <a:latin typeface="+mj-lt"/>
          <a:ea typeface="IberPangea Text" panose="020B0404000000000000" pitchFamily="34" charset="0"/>
          <a:cs typeface="IberPangea Text" panose="020B0404000000000000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5pPr>
      <a:lvl6pPr marL="9142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6pPr>
      <a:lvl7pPr marL="18285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7pPr>
      <a:lvl8pPr marL="27428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8pPr>
      <a:lvl9pPr marL="365709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9pPr>
    </p:titleStyle>
    <p:bodyStyle>
      <a:lvl1pPr marL="0" indent="0" algn="l" defTabSz="331171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FontTx/>
        <a:buNone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1pPr>
      <a:lvl2pPr marL="0" indent="0" algn="l" defTabSz="331171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 typeface="Arial"/>
        <a:buNone/>
        <a:tabLst/>
        <a:defRPr sz="1100" b="1" i="0" kern="1200">
          <a:solidFill>
            <a:schemeClr val="accent1"/>
          </a:solidFill>
          <a:latin typeface="+mn-lt"/>
          <a:ea typeface="IberPangea Text SmBold" panose="020B0504000000000000" pitchFamily="34" charset="0"/>
          <a:cs typeface="IberPangea Text SmBold" panose="020B0504000000000000" pitchFamily="34" charset="0"/>
        </a:defRPr>
      </a:lvl2pPr>
      <a:lvl3pPr marL="111125" indent="-107950" algn="l" defTabSz="331171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/>
        <a:buChar char="–"/>
        <a:tabLst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3pPr>
      <a:lvl4pPr marL="231775" indent="-115888" algn="l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/>
        <a:buChar char="–"/>
        <a:tabLst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4pPr>
      <a:lvl5pPr marL="357188" indent="-120650" algn="l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/>
        <a:buChar char="–"/>
        <a:tabLst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5pPr>
      <a:lvl6pPr marL="154769" indent="-142863" algn="l" defTabSz="1828549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tabLst/>
        <a:defRPr sz="1000" b="0" i="0" kern="1200">
          <a:solidFill>
            <a:schemeClr val="accent4"/>
          </a:solidFill>
          <a:latin typeface="IberPangea Text" panose="020B0504000000000000" pitchFamily="34" charset="0"/>
          <a:ea typeface="IberPangea Text" panose="020B0504000000000000" pitchFamily="34" charset="0"/>
          <a:cs typeface="IberPangea Text" panose="020B0504000000000000" pitchFamily="34" charset="0"/>
        </a:defRPr>
      </a:lvl6pPr>
      <a:lvl7pPr marL="5942783" indent="-457137" algn="l" defTabSz="18285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057" indent="-457137" algn="l" defTabSz="18285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331" indent="-457137" algn="l" defTabSz="18285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75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549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823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097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71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646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920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195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6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5" orient="horz" pos="4066" userDrawn="1">
          <p15:clr>
            <a:srgbClr val="F26B43"/>
          </p15:clr>
        </p15:guide>
        <p15:guide id="6" pos="3908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9" orient="horz" pos="713" userDrawn="1">
          <p15:clr>
            <a:srgbClr val="F26B43"/>
          </p15:clr>
        </p15:guide>
        <p15:guide id="10" orient="horz" pos="397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EEB6E8-1840-1DF0-1E5E-A4AEA799F050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accent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AE824-110D-B446-33B3-EC16E9ADFA3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95950" y="6611620"/>
            <a:ext cx="8318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8000">
                    <a:alpha val="50000"/>
                  </a:srgbClr>
                </a:solidFill>
                <a:latin typeface="Aptos" panose="020B0004020202020204" pitchFamily="34" charset="0"/>
              </a:rPr>
              <a:t>Internal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064F0-C382-3AA5-9927-4C50FDC0DDC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95950" y="63500"/>
            <a:ext cx="8318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8000">
                    <a:alpha val="50000"/>
                  </a:srgbClr>
                </a:solidFill>
                <a:latin typeface="Aptos" panose="020B000402020202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275180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300" b="1" i="0" kern="1200">
          <a:solidFill>
            <a:schemeClr val="accent1"/>
          </a:solidFill>
          <a:latin typeface="+mj-lt"/>
          <a:ea typeface="IberPangea Text" panose="020B0404000000000000" pitchFamily="34" charset="0"/>
          <a:cs typeface="IberPangea Text" panose="020B0404000000000000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5pPr>
      <a:lvl6pPr marL="9142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6pPr>
      <a:lvl7pPr marL="18285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7pPr>
      <a:lvl8pPr marL="27428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8pPr>
      <a:lvl9pPr marL="365709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9pPr>
    </p:titleStyle>
    <p:bodyStyle>
      <a:lvl1pPr marL="0" indent="0" algn="l" defTabSz="331171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FontTx/>
        <a:buNone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1pPr>
      <a:lvl2pPr marL="0" indent="0" algn="l" defTabSz="331171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 typeface="Arial"/>
        <a:buNone/>
        <a:tabLst/>
        <a:defRPr sz="1100" b="1" i="0" kern="1200">
          <a:solidFill>
            <a:schemeClr val="accent1"/>
          </a:solidFill>
          <a:latin typeface="+mn-lt"/>
          <a:ea typeface="IberPangea Text SmBold" panose="020B0504000000000000" pitchFamily="34" charset="0"/>
          <a:cs typeface="IberPangea Text SmBold" panose="020B0504000000000000" pitchFamily="34" charset="0"/>
        </a:defRPr>
      </a:lvl2pPr>
      <a:lvl3pPr marL="111125" indent="-107950" algn="l" defTabSz="331171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/>
        <a:buChar char="–"/>
        <a:tabLst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3pPr>
      <a:lvl4pPr marL="231775" indent="-115888" algn="l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/>
        <a:buChar char="–"/>
        <a:tabLst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4pPr>
      <a:lvl5pPr marL="357188" indent="-120650" algn="l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/>
        <a:buChar char="–"/>
        <a:tabLst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5pPr>
      <a:lvl6pPr marL="154769" indent="-142863" algn="l" defTabSz="1828549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tabLst/>
        <a:defRPr sz="1000" b="0" i="0" kern="1200">
          <a:solidFill>
            <a:schemeClr val="accent4"/>
          </a:solidFill>
          <a:latin typeface="IberPangea Text" panose="020B0504000000000000" pitchFamily="34" charset="0"/>
          <a:ea typeface="IberPangea Text" panose="020B0504000000000000" pitchFamily="34" charset="0"/>
          <a:cs typeface="IberPangea Text" panose="020B0504000000000000" pitchFamily="34" charset="0"/>
        </a:defRPr>
      </a:lvl6pPr>
      <a:lvl7pPr marL="5942783" indent="-457137" algn="l" defTabSz="18285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057" indent="-457137" algn="l" defTabSz="18285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331" indent="-457137" algn="l" defTabSz="18285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75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549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823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097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71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646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920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195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256">
          <p15:clr>
            <a:srgbClr val="F26B43"/>
          </p15:clr>
        </p15:guide>
        <p15:guide id="3" pos="7424">
          <p15:clr>
            <a:srgbClr val="F26B43"/>
          </p15:clr>
        </p15:guide>
        <p15:guide id="5" orient="horz" pos="4066">
          <p15:clr>
            <a:srgbClr val="F26B43"/>
          </p15:clr>
        </p15:guide>
        <p15:guide id="6" pos="3908">
          <p15:clr>
            <a:srgbClr val="F26B43"/>
          </p15:clr>
        </p15:guide>
        <p15:guide id="7" pos="3772">
          <p15:clr>
            <a:srgbClr val="F26B43"/>
          </p15:clr>
        </p15:guide>
        <p15:guide id="9" orient="horz" pos="713">
          <p15:clr>
            <a:srgbClr val="F26B43"/>
          </p15:clr>
        </p15:guide>
        <p15:guide id="10" orient="horz" pos="39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5597D4-F081-2AC4-E4AA-631E18E86D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lIns="0" tIns="45720" rIns="91440" bIns="45720" anchor="t">
            <a:normAutofit/>
          </a:bodyPr>
          <a:lstStyle/>
          <a:p>
            <a:r>
              <a:rPr lang="en-GB" dirty="0">
                <a:latin typeface="IberPangea"/>
                <a:ea typeface="IberPangea Text"/>
                <a:cs typeface="IberPangea Text"/>
              </a:rPr>
              <a:t>Policy Newsletter</a:t>
            </a:r>
          </a:p>
          <a:p>
            <a:endParaRPr lang="en-GB" dirty="0">
              <a:latin typeface="IberPangea"/>
              <a:ea typeface="IberPangea Text"/>
              <a:cs typeface="IberPangea Text"/>
            </a:endParaRPr>
          </a:p>
          <a:p>
            <a:r>
              <a:rPr lang="en-GB" dirty="0">
                <a:latin typeface="IberPangea"/>
                <a:ea typeface="IberPangea Text"/>
                <a:cs typeface="IberPangea Text"/>
              </a:rPr>
              <a:t>March 2026</a:t>
            </a:r>
          </a:p>
        </p:txBody>
      </p:sp>
    </p:spTree>
    <p:extLst>
      <p:ext uri="{BB962C8B-B14F-4D97-AF65-F5344CB8AC3E}">
        <p14:creationId xmlns:p14="http://schemas.microsoft.com/office/powerpoint/2010/main" val="199401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09F2-EB63-86AA-DA29-D52F3F5A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updates – major policy updates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5A5EFC1-A208-33E5-FD94-1350DE91E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9138" y="1202911"/>
            <a:ext cx="197900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21B6F73-5F4E-545F-BD41-E8D486EE1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939"/>
              </p:ext>
            </p:extLst>
          </p:nvPr>
        </p:nvGraphicFramePr>
        <p:xfrm>
          <a:off x="726732" y="1462682"/>
          <a:ext cx="10738535" cy="203465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27468">
                  <a:extLst>
                    <a:ext uri="{9D8B030D-6E8A-4147-A177-3AD203B41FA5}">
                      <a16:colId xmlns:a16="http://schemas.microsoft.com/office/drawing/2014/main" val="464826517"/>
                    </a:ext>
                  </a:extLst>
                </a:gridCol>
                <a:gridCol w="599663">
                  <a:extLst>
                    <a:ext uri="{9D8B030D-6E8A-4147-A177-3AD203B41FA5}">
                      <a16:colId xmlns:a16="http://schemas.microsoft.com/office/drawing/2014/main" val="50980193"/>
                    </a:ext>
                  </a:extLst>
                </a:gridCol>
                <a:gridCol w="3465118">
                  <a:extLst>
                    <a:ext uri="{9D8B030D-6E8A-4147-A177-3AD203B41FA5}">
                      <a16:colId xmlns:a16="http://schemas.microsoft.com/office/drawing/2014/main" val="1259201525"/>
                    </a:ext>
                  </a:extLst>
                </a:gridCol>
                <a:gridCol w="3526986">
                  <a:extLst>
                    <a:ext uri="{9D8B030D-6E8A-4147-A177-3AD203B41FA5}">
                      <a16:colId xmlns:a16="http://schemas.microsoft.com/office/drawing/2014/main" val="194389094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353046837"/>
                    </a:ext>
                  </a:extLst>
                </a:gridCol>
              </a:tblGrid>
              <a:tr h="538009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accent1"/>
                          </a:solidFill>
                        </a:rPr>
                        <a:t>Ref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accent1"/>
                          </a:solidFill>
                        </a:rPr>
                        <a:t>Issue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accent1"/>
                          </a:solidFill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accent1"/>
                          </a:solidFill>
                        </a:rPr>
                        <a:t>Suggested Audience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accent1"/>
                          </a:solidFill>
                        </a:rPr>
                        <a:t>Policy Dissemination Method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127888"/>
                  </a:ext>
                </a:extLst>
              </a:tr>
              <a:tr h="417567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CP411 Pt 2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Iss_9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100" b="0" u="none" strike="noStrike" noProof="0" dirty="0">
                          <a:solidFill>
                            <a:schemeClr val="tx1"/>
                          </a:solidFill>
                        </a:rPr>
                        <a:t>HV Cable Jointing Manual</a:t>
                      </a:r>
                      <a:endParaRPr lang="en-GB" sz="1100" b="0" i="0" u="none" strike="noStrike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Field Engineers, Jointers and The Academy. 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Team Brief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72665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r>
                        <a:rPr lang="en-GB" sz="1100" b="1" dirty="0"/>
                        <a:t>CP608</a:t>
                      </a:r>
                      <a:endParaRPr lang="en-GB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Iss_37</a:t>
                      </a:r>
                      <a:endParaRPr lang="en-GB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System Control Manual</a:t>
                      </a:r>
                      <a:endParaRPr lang="en-GB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Control Engineers and Operational Engineers</a:t>
                      </a:r>
                      <a:endParaRPr lang="en-GB" sz="11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Team Brief</a:t>
                      </a:r>
                      <a:endParaRPr lang="en-GB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538921"/>
                  </a:ext>
                </a:extLst>
              </a:tr>
              <a:tr h="613369">
                <a:tc>
                  <a:txBody>
                    <a:bodyPr/>
                    <a:lstStyle/>
                    <a:p>
                      <a:r>
                        <a:rPr lang="en-GB" sz="1100" b="1" dirty="0"/>
                        <a:t>ES400 E4</a:t>
                      </a:r>
                      <a:endParaRPr lang="en-GB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Iss_13</a:t>
                      </a:r>
                      <a:endParaRPr lang="en-GB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Installation and Repair of LV and 6.6/11kV Underground Cables and the Restoration of Excavated Areas</a:t>
                      </a:r>
                      <a:endParaRPr lang="en-GB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Design and Field Engineers, Jointers, ICPs</a:t>
                      </a:r>
                      <a:endParaRPr lang="en-GB" sz="11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Team Brief</a:t>
                      </a:r>
                      <a:endParaRPr lang="en-GB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417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64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5D951-8CA1-47CF-7579-3E058B62F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A142FEBC-28B3-4FE5-5F92-F4BAA11D20ED}"/>
              </a:ext>
            </a:extLst>
          </p:cNvPr>
          <p:cNvSpPr/>
          <p:nvPr/>
        </p:nvSpPr>
        <p:spPr>
          <a:xfrm rot="5400000">
            <a:off x="6240922" y="2143980"/>
            <a:ext cx="2760675" cy="2697442"/>
          </a:xfrm>
          <a:prstGeom prst="teardrop">
            <a:avLst/>
          </a:prstGeom>
          <a:solidFill>
            <a:srgbClr val="E385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2A431136-9C60-5847-3B0C-F2E87C691114}"/>
              </a:ext>
            </a:extLst>
          </p:cNvPr>
          <p:cNvSpPr/>
          <p:nvPr/>
        </p:nvSpPr>
        <p:spPr>
          <a:xfrm rot="10800000">
            <a:off x="9491989" y="3804342"/>
            <a:ext cx="2527130" cy="2474469"/>
          </a:xfrm>
          <a:prstGeom prst="teardrop">
            <a:avLst/>
          </a:prstGeom>
          <a:solidFill>
            <a:srgbClr val="E385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C03F90-C7E4-F85F-5A5F-BF4B08A168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798" y="992045"/>
            <a:ext cx="5782450" cy="3645749"/>
          </a:xfrm>
        </p:spPr>
        <p:txBody>
          <a:bodyPr lIns="0" tIns="45720" rIns="91440" bIns="45720" anchor="t"/>
          <a:lstStyle/>
          <a:p>
            <a:pPr lvl="1">
              <a:spcAft>
                <a:spcPts val="1200"/>
              </a:spcAft>
            </a:pPr>
            <a:r>
              <a:rPr lang="en-GB" sz="1400" dirty="0"/>
              <a:t>This update covers glanding of </a:t>
            </a:r>
            <a:r>
              <a:rPr lang="en-GB" sz="1400" dirty="0" err="1"/>
              <a:t>triplexed</a:t>
            </a:r>
            <a:r>
              <a:rPr lang="en-GB" sz="1400" dirty="0"/>
              <a:t> cables into cable boxes using  “Bolted Top Hat Glands”.</a:t>
            </a:r>
          </a:p>
          <a:p>
            <a:pPr lvl="1">
              <a:spcAft>
                <a:spcPts val="1200"/>
              </a:spcAft>
            </a:pPr>
            <a:r>
              <a:rPr lang="en-US" sz="1400" b="0" dirty="0">
                <a:solidFill>
                  <a:schemeClr val="tx1"/>
                </a:solidFill>
                <a:ea typeface="IberPangea Text SmBold"/>
                <a:cs typeface="IberPangea Text SmBold"/>
              </a:rPr>
              <a:t>What’s changed?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ea typeface="IberPangea Text SmBold"/>
                <a:cs typeface="IberPangea Text SmBold"/>
              </a:rPr>
              <a:t>The supplier of the metal gland kits is now REPL.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ea typeface="IberPangea Text SmBold"/>
                <a:cs typeface="IberPangea Text SmBold"/>
              </a:rPr>
              <a:t>These kits now come with an additional, heat shrinkable, three-core breakout for sealing the triplex cables. For any arrangement where the cable earth screen wires need to be taken out of the box, a heat shrink tube is still supplied in the kit and can be used instead.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ea typeface="IberPangea Text SmBold"/>
                <a:cs typeface="IberPangea Text SmBold"/>
              </a:rPr>
              <a:t>Method to seal the small gap between the cables in a triplex arrangement updated to use the new duct sealing mastic, applied using the caulking gun.</a:t>
            </a:r>
            <a:endParaRPr lang="en-US" sz="1200" b="0" dirty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</a:pPr>
            <a:endParaRPr lang="en-US" sz="1200" b="0" dirty="0">
              <a:solidFill>
                <a:schemeClr val="tx1"/>
              </a:solidFill>
            </a:endParaRPr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CD3B5C-3D23-C2BA-9EF6-61007671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915554" cy="6079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latin typeface="+mn-lt"/>
                <a:ea typeface="IberPangea Text"/>
                <a:cs typeface="IberPangea Text"/>
              </a:rPr>
              <a:t>CP411-2: HV jointing manual</a:t>
            </a:r>
            <a:endParaRPr lang="en-US" dirty="0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7D5890F2-CF0C-E633-5E9C-0C608B9BDD38}"/>
              </a:ext>
            </a:extLst>
          </p:cNvPr>
          <p:cNvSpPr/>
          <p:nvPr/>
        </p:nvSpPr>
        <p:spPr>
          <a:xfrm>
            <a:off x="378516" y="4644709"/>
            <a:ext cx="6082955" cy="1658543"/>
          </a:xfrm>
          <a:prstGeom prst="round2DiagRect">
            <a:avLst>
              <a:gd name="adj1" fmla="val 12688"/>
              <a:gd name="adj2" fmla="val 0"/>
            </a:avLst>
          </a:prstGeom>
          <a:solidFill>
            <a:schemeClr val="accent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</a:rPr>
              <a:t>Commodity Codes for Gland Kits (same codes, different supplier):</a:t>
            </a: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CC144397 – Bolted Gland Kit for 95mm2 triplex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CC144399 – Bolted Gland Kit for 185/300mm2 triplex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</a:rPr>
              <a:t>Document in CP411Pt2 where this change has been updated: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Section 2 – Standard Technique 42 </a:t>
            </a:r>
          </a:p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40EA82-C61A-3AFC-F594-4DE3C79C3DFC}"/>
              </a:ext>
            </a:extLst>
          </p:cNvPr>
          <p:cNvSpPr txBox="1"/>
          <p:nvPr/>
        </p:nvSpPr>
        <p:spPr>
          <a:xfrm>
            <a:off x="0" y="6490040"/>
            <a:ext cx="12192001" cy="37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317A4-BC81-67E7-5219-A2AC44A5E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7447" y="2201928"/>
            <a:ext cx="1651323" cy="2498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8D01B4-ABFC-CEBA-C4C9-888A0617F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9740" y="3879058"/>
            <a:ext cx="1381843" cy="24264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E0C7D8-4567-0FCE-1234-BAEA763F3F3D}"/>
              </a:ext>
            </a:extLst>
          </p:cNvPr>
          <p:cNvSpPr txBox="1"/>
          <p:nvPr/>
        </p:nvSpPr>
        <p:spPr>
          <a:xfrm>
            <a:off x="8026695" y="3119703"/>
            <a:ext cx="1491037" cy="1658543"/>
          </a:xfrm>
          <a:prstGeom prst="round2DiagRect">
            <a:avLst/>
          </a:prstGeom>
          <a:solidFill>
            <a:schemeClr val="accent6"/>
          </a:solidFill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en-GB" sz="120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t>Three-core heat shrink breakout now included in the kit to be used on triplex cables to improve sealing onto the gland body.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B0E922-A099-471E-E380-7B863B0226CB}"/>
              </a:ext>
            </a:extLst>
          </p:cNvPr>
          <p:cNvSpPr txBox="1"/>
          <p:nvPr/>
        </p:nvSpPr>
        <p:spPr>
          <a:xfrm>
            <a:off x="7404476" y="5128616"/>
            <a:ext cx="2647681" cy="1029382"/>
          </a:xfrm>
          <a:prstGeom prst="round2DiagRect">
            <a:avLst/>
          </a:prstGeom>
          <a:solidFill>
            <a:schemeClr val="accent6"/>
          </a:solidFill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en-GB" sz="120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t>If the copper earth wires need to be taken out of the cable box, then a sealing tube (included in the kit) can be used instead of the breakout.</a:t>
            </a: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8D4AD322-0654-4581-9566-5718303F7ACD}"/>
              </a:ext>
            </a:extLst>
          </p:cNvPr>
          <p:cNvSpPr/>
          <p:nvPr/>
        </p:nvSpPr>
        <p:spPr>
          <a:xfrm>
            <a:off x="8839553" y="870395"/>
            <a:ext cx="2314237" cy="2268734"/>
          </a:xfrm>
          <a:prstGeom prst="teardrop">
            <a:avLst/>
          </a:prstGeom>
          <a:solidFill>
            <a:srgbClr val="E385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DBB912-A5A0-C92B-6247-8EF8F1133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r="221"/>
          <a:stretch/>
        </p:blipFill>
        <p:spPr>
          <a:xfrm>
            <a:off x="8882621" y="860620"/>
            <a:ext cx="2314237" cy="20470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F22081-9083-D295-6F62-8B57A1152B4E}"/>
              </a:ext>
            </a:extLst>
          </p:cNvPr>
          <p:cNvSpPr txBox="1"/>
          <p:nvPr/>
        </p:nvSpPr>
        <p:spPr>
          <a:xfrm>
            <a:off x="10011129" y="2007525"/>
            <a:ext cx="2034264" cy="1481974"/>
          </a:xfrm>
          <a:prstGeom prst="round2DiagRect">
            <a:avLst/>
          </a:prstGeom>
          <a:solidFill>
            <a:schemeClr val="accent6"/>
          </a:solidFill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en-GB" sz="120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t>Once gland is completed, the new duct sealing mastic can be used to fill inside of gland body. </a:t>
            </a:r>
          </a:p>
          <a:p>
            <a:pPr algn="l"/>
            <a:r>
              <a:rPr lang="en-GB" sz="1200" b="1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t>CC 190010 – Red Mastic</a:t>
            </a:r>
          </a:p>
          <a:p>
            <a:pPr algn="l"/>
            <a:r>
              <a:rPr lang="en-GB" sz="1200" b="1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t>CC 190012 -  Gun</a:t>
            </a:r>
          </a:p>
        </p:txBody>
      </p:sp>
    </p:spTree>
    <p:extLst>
      <p:ext uri="{BB962C8B-B14F-4D97-AF65-F5344CB8AC3E}">
        <p14:creationId xmlns:p14="http://schemas.microsoft.com/office/powerpoint/2010/main" val="244374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5714C-58A6-3CEE-FAED-455723612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D2A21-3E8D-2C09-7C4E-B09C2EEB2E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797" y="1048898"/>
            <a:ext cx="5909162" cy="3471496"/>
          </a:xfrm>
        </p:spPr>
        <p:txBody>
          <a:bodyPr lIns="0" tIns="45720" rIns="91440" bIns="45720" anchor="t"/>
          <a:lstStyle/>
          <a:p>
            <a:pPr lvl="1">
              <a:spcAft>
                <a:spcPts val="1200"/>
              </a:spcAft>
            </a:pPr>
            <a:r>
              <a:rPr lang="en-US" sz="1400" dirty="0">
                <a:ea typeface="IberPangea Text SmBold"/>
                <a:cs typeface="IberPangea Text SmBold"/>
              </a:rPr>
              <a:t>Update to Operational Procedures and Constraint Management Procedures</a:t>
            </a:r>
            <a:endParaRPr lang="en-US" sz="1400" dirty="0"/>
          </a:p>
          <a:p>
            <a:pPr marL="359410" indent="-285750">
              <a:spcAft>
                <a:spcPts val="1200"/>
              </a:spcAft>
              <a:buFont typeface="Arial"/>
              <a:buChar char="•"/>
            </a:pPr>
            <a:r>
              <a:rPr lang="en-GB" sz="1400" b="1" dirty="0">
                <a:highlight>
                  <a:srgbClr val="FFFFFF"/>
                </a:highlight>
                <a:latin typeface="IberPangea Text"/>
                <a:ea typeface="IberPangea Text"/>
                <a:cs typeface="IberPangea Text"/>
              </a:rPr>
              <a:t>Update to Operational Procedure - OP94 Coal Pit Lane BESS</a:t>
            </a:r>
            <a:endParaRPr lang="en-US" sz="1400" b="1" dirty="0">
              <a:highlight>
                <a:srgbClr val="FFFFFF"/>
              </a:highlight>
              <a:latin typeface="IberPangea Text"/>
              <a:ea typeface="IberPangea Text"/>
              <a:cs typeface="IberPangea Text"/>
            </a:endParaRPr>
          </a:p>
          <a:p>
            <a:pPr marL="359410" lvl="3" indent="0">
              <a:spcAft>
                <a:spcPts val="1200"/>
              </a:spcAft>
              <a:buClr>
                <a:srgbClr val="6F6963"/>
              </a:buClr>
              <a:buNone/>
            </a:pPr>
            <a:r>
              <a:rPr lang="en-GB" sz="1400" b="0" dirty="0">
                <a:highlight>
                  <a:srgbClr val="FFFFFF"/>
                </a:highlight>
                <a:latin typeface="IberPangea Text"/>
                <a:ea typeface="IberPangea Text"/>
                <a:cs typeface="IberPangea Text"/>
              </a:rPr>
              <a:t>Incorrect reference to Hyde Grid removed and replaced with Atherton Grid.</a:t>
            </a:r>
            <a:endParaRPr lang="en-US" sz="1400" b="0" dirty="0">
              <a:highlight>
                <a:srgbClr val="FFFFFF"/>
              </a:highlight>
              <a:latin typeface="IberPangea Text"/>
              <a:ea typeface="IberPangea Text"/>
              <a:cs typeface="IberPangea Text"/>
            </a:endParaRPr>
          </a:p>
          <a:p>
            <a:pPr marL="359410" lvl="1" indent="-285750">
              <a:spcAft>
                <a:spcPts val="1200"/>
              </a:spcAft>
              <a:buChar char="•"/>
            </a:pPr>
            <a:r>
              <a:rPr lang="en-GB" sz="1400" dirty="0">
                <a:solidFill>
                  <a:schemeClr val="tx1"/>
                </a:solidFill>
                <a:highlight>
                  <a:srgbClr val="FFFFFF"/>
                </a:highlight>
                <a:latin typeface="IberPangea Text"/>
                <a:ea typeface="IberPangea Text"/>
                <a:cs typeface="IberPangea Text"/>
              </a:rPr>
              <a:t>Update to Constraint Management Procedure 1 – Wrightington CMZ.</a:t>
            </a:r>
            <a:endParaRPr lang="en-US" sz="1400" dirty="0">
              <a:solidFill>
                <a:schemeClr val="tx1"/>
              </a:solidFill>
              <a:highlight>
                <a:srgbClr val="FFFFFF"/>
              </a:highlight>
              <a:latin typeface="IberPangea Text"/>
              <a:ea typeface="IberPangea Text"/>
              <a:cs typeface="IberPangea Text"/>
            </a:endParaRPr>
          </a:p>
          <a:p>
            <a:pPr marL="359410" lvl="3" indent="0">
              <a:spcAft>
                <a:spcPts val="1200"/>
              </a:spcAft>
              <a:buClr>
                <a:srgbClr val="6F6963"/>
              </a:buClr>
              <a:buNone/>
            </a:pPr>
            <a:r>
              <a:rPr lang="en-GB" sz="1400" b="0" dirty="0">
                <a:highlight>
                  <a:srgbClr val="FFFFFF"/>
                </a:highlight>
                <a:latin typeface="IberPangea Text"/>
                <a:ea typeface="IberPangea Text"/>
                <a:cs typeface="IberPangea Text"/>
              </a:rPr>
              <a:t>Additional control action introduced to check if DER is in Exclusion List.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  <a:ea typeface="IberPangea Text SmBold"/>
              <a:cs typeface="IberPangea Text SmBold"/>
            </a:endParaRPr>
          </a:p>
          <a:p>
            <a:pPr lvl="1">
              <a:spcAft>
                <a:spcPts val="1200"/>
              </a:spcAft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FC7DE19-79C9-E6FA-ACA9-FF261ECC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915554" cy="6079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latin typeface="+mn-lt"/>
                <a:ea typeface="IberPangea Text"/>
                <a:cs typeface="IberPangea Text"/>
              </a:rPr>
              <a:t>CP608: System Control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181A16-B2B7-7115-FC86-7568F17CAA61}"/>
              </a:ext>
            </a:extLst>
          </p:cNvPr>
          <p:cNvSpPr txBox="1"/>
          <p:nvPr/>
        </p:nvSpPr>
        <p:spPr>
          <a:xfrm>
            <a:off x="0" y="6490040"/>
            <a:ext cx="12192001" cy="37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09FA3-AFCC-6EE8-8247-229794AC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15" b="1129"/>
          <a:stretch>
            <a:fillRect/>
          </a:stretch>
        </p:blipFill>
        <p:spPr>
          <a:xfrm>
            <a:off x="6799991" y="1065328"/>
            <a:ext cx="4736365" cy="481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6E1CF-3E24-9E79-FC9F-CA45D883C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21F8CC-325F-09EA-212B-D4AC908D1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797" y="1008891"/>
            <a:ext cx="5880881" cy="3285908"/>
          </a:xfrm>
        </p:spPr>
        <p:txBody>
          <a:bodyPr lIns="0" tIns="45720" rIns="91440" bIns="45720" anchor="t"/>
          <a:lstStyle/>
          <a:p>
            <a:pPr lvl="1">
              <a:spcAft>
                <a:spcPts val="1200"/>
              </a:spcAft>
            </a:pPr>
            <a:r>
              <a:rPr lang="en-US" sz="1400" dirty="0"/>
              <a:t>Updated requirements for space between cables in multiple runs and cable duct sizes, information added on LV cables in footpaths.</a:t>
            </a:r>
          </a:p>
          <a:p>
            <a:pPr lvl="1">
              <a:spcAft>
                <a:spcPts val="1200"/>
              </a:spcAft>
            </a:pPr>
            <a:r>
              <a:rPr lang="en-US" sz="1400" dirty="0">
                <a:solidFill>
                  <a:schemeClr val="tx1"/>
                </a:solidFill>
                <a:ea typeface="IberPangea Text SmBold"/>
                <a:cs typeface="IberPangea Text SmBold"/>
              </a:rPr>
              <a:t>Cable spacing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ea typeface="IberPangea Text SmBold"/>
                <a:cs typeface="IberPangea Text SmBold"/>
              </a:rPr>
              <a:t>Horizontal and vertical spacing between cables in multiple runs updated in line with industry standards – distance now measured from center-point of cable, instead of edge of cable/duct.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ea typeface="IberPangea Text SmBold"/>
                <a:cs typeface="IberPangea Text SmBold"/>
              </a:rPr>
              <a:t>Drawings and table updated to reflect these changes.</a:t>
            </a:r>
          </a:p>
          <a:p>
            <a:pPr lvl="1">
              <a:spcAft>
                <a:spcPts val="1200"/>
              </a:spcAft>
            </a:pPr>
            <a:r>
              <a:rPr lang="en-US" sz="1400" dirty="0">
                <a:solidFill>
                  <a:schemeClr val="tx1"/>
                </a:solidFill>
                <a:ea typeface="IberPangea Text SmBold"/>
                <a:cs typeface="IberPangea Text SmBold"/>
              </a:rPr>
              <a:t>Cable duct sizes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ea typeface="IberPangea Text SmBold"/>
                <a:cs typeface="IberPangea Text SmBold"/>
              </a:rPr>
              <a:t>Table removed from CP410 and inserted here – showing duct sizes required for LV, 6.6kV and 11kV cables.</a:t>
            </a:r>
          </a:p>
          <a:p>
            <a:pPr lvl="1">
              <a:spcAft>
                <a:spcPts val="1200"/>
              </a:spcAft>
            </a:pPr>
            <a:r>
              <a:rPr lang="en-US" sz="1400" dirty="0">
                <a:solidFill>
                  <a:schemeClr val="tx1"/>
                </a:solidFill>
                <a:ea typeface="IberPangea Text SmBold"/>
                <a:cs typeface="IberPangea Text SmBold"/>
              </a:rPr>
              <a:t>LV cables in footpaths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en-GB" sz="1400" dirty="0"/>
              <a:t>“The most cost-effective method shall be used for installing the cables, and the installer should aim to use a minimal number of joints wherever practical.”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10B0F5A-C8DA-AC1B-8EC1-DF3FE125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915554" cy="6079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latin typeface="+mn-lt"/>
                <a:ea typeface="IberPangea Text"/>
                <a:cs typeface="IberPangea Text"/>
              </a:rPr>
              <a:t>ES400 E4: Installation &amp; repair of 11kV and LV cables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FAC47F-97A9-8EA4-1E7D-71FAAD93C8D3}"/>
              </a:ext>
            </a:extLst>
          </p:cNvPr>
          <p:cNvSpPr txBox="1"/>
          <p:nvPr/>
        </p:nvSpPr>
        <p:spPr>
          <a:xfrm>
            <a:off x="0" y="6490040"/>
            <a:ext cx="12192001" cy="37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577332-8FED-BBB6-2596-DBD294A61A0E}"/>
              </a:ext>
            </a:extLst>
          </p:cNvPr>
          <p:cNvSpPr txBox="1"/>
          <p:nvPr/>
        </p:nvSpPr>
        <p:spPr>
          <a:xfrm>
            <a:off x="9963955" y="1921297"/>
            <a:ext cx="1917556" cy="114865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1500" b="1">
                <a:solidFill>
                  <a:schemeClr val="accent6"/>
                </a:solidFill>
                <a:latin typeface="+mj-lt"/>
                <a:ea typeface="IberPangea Text Light"/>
                <a:cs typeface="IberPangea Text Light"/>
              </a:rPr>
              <a:t>90mm reduction in trench width for multiple ducts at  6.6/11kV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3639F7-616C-C040-EB82-0E2E51D17802}"/>
              </a:ext>
            </a:extLst>
          </p:cNvPr>
          <p:cNvGrpSpPr/>
          <p:nvPr/>
        </p:nvGrpSpPr>
        <p:grpSpPr>
          <a:xfrm>
            <a:off x="6524827" y="1162144"/>
            <a:ext cx="5390027" cy="5203046"/>
            <a:chOff x="6524827" y="1162144"/>
            <a:chExt cx="5390027" cy="52030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451CAE-5AA0-3DDA-0E74-0C4B436B1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5603"/>
            <a:stretch>
              <a:fillRect/>
            </a:stretch>
          </p:blipFill>
          <p:spPr>
            <a:xfrm>
              <a:off x="7381540" y="3429000"/>
              <a:ext cx="4533314" cy="2936190"/>
            </a:xfrm>
            <a:prstGeom prst="rect">
              <a:avLst/>
            </a:prstGeom>
          </p:spPr>
        </p:pic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D645E57B-E3C0-3500-46F8-696846BE858D}"/>
                </a:ext>
              </a:extLst>
            </p:cNvPr>
            <p:cNvSpPr/>
            <p:nvPr/>
          </p:nvSpPr>
          <p:spPr>
            <a:xfrm rot="5400000">
              <a:off x="6545286" y="1141685"/>
              <a:ext cx="1945535" cy="1986454"/>
            </a:xfrm>
            <a:prstGeom prst="round2Diag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0CBC6C-7CDA-5525-D4CF-06B63159FEC7}"/>
                </a:ext>
              </a:extLst>
            </p:cNvPr>
            <p:cNvSpPr txBox="1"/>
            <p:nvPr/>
          </p:nvSpPr>
          <p:spPr>
            <a:xfrm>
              <a:off x="6564581" y="1245148"/>
              <a:ext cx="944045" cy="2776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100" b="1">
                  <a:solidFill>
                    <a:schemeClr val="accent6"/>
                  </a:solidFill>
                  <a:latin typeface="+mn-lt"/>
                  <a:ea typeface="IberPangea Text Light" panose="020B0404000000000000" pitchFamily="34" charset="0"/>
                  <a:cs typeface="IberPangea Text Light" panose="020B0404000000000000" pitchFamily="34" charset="0"/>
                </a:rPr>
                <a:t>Before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17121D-1C4A-4B51-A90A-16EDC67B4068}"/>
                </a:ext>
              </a:extLst>
            </p:cNvPr>
            <p:cNvSpPr txBox="1"/>
            <p:nvPr/>
          </p:nvSpPr>
          <p:spPr>
            <a:xfrm>
              <a:off x="7555761" y="3345094"/>
              <a:ext cx="944045" cy="2776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100" b="1">
                  <a:solidFill>
                    <a:schemeClr val="accent6"/>
                  </a:solidFill>
                  <a:latin typeface="+mn-lt"/>
                  <a:ea typeface="IberPangea Text Light" panose="020B0404000000000000" pitchFamily="34" charset="0"/>
                  <a:cs typeface="IberPangea Text Light" panose="020B0404000000000000" pitchFamily="34" charset="0"/>
                </a:rPr>
                <a:t>After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BF5B4F7-F211-ABEA-7F65-90ED98E74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0" b="21503"/>
          <a:stretch>
            <a:fillRect/>
          </a:stretch>
        </p:blipFill>
        <p:spPr>
          <a:xfrm rot="14976038" flipH="1">
            <a:off x="8288992" y="2075652"/>
            <a:ext cx="2149471" cy="141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6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83EAA-F4BB-5AB3-E022-318F6030C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les">
            <a:extLst>
              <a:ext uri="{FF2B5EF4-FFF2-40B4-BE49-F238E27FC236}">
                <a16:creationId xmlns:a16="http://schemas.microsoft.com/office/drawing/2014/main" id="{CE089E21-051C-CCB8-2BCD-FD9F06907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08" y="943156"/>
            <a:ext cx="4877075" cy="5387445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01A5C8-B552-3F7B-ABEB-BFE8648883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797" y="943157"/>
            <a:ext cx="5880881" cy="3351642"/>
          </a:xfrm>
        </p:spPr>
        <p:txBody>
          <a:bodyPr lIns="0" tIns="45720" rIns="91440" bIns="45720" anchor="t"/>
          <a:lstStyle/>
          <a:p>
            <a:pPr lvl="1">
              <a:spcAft>
                <a:spcPts val="1200"/>
              </a:spcAft>
            </a:pPr>
            <a:r>
              <a:rPr lang="en-US" sz="1400" dirty="0"/>
              <a:t>Minor update to remove references to the Ceramic Coach Bolt.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ea typeface="IberPangea Text SmBold"/>
                <a:cs typeface="IberPangea Text SmBold"/>
              </a:rPr>
              <a:t>The document has been updated to the new template.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ea typeface="IberPangea Text SmBold"/>
                <a:cs typeface="IberPangea Text SmBold"/>
              </a:rPr>
              <a:t>References to the ‘Ceramic Coach Bolt’ (CC125205) removed as this is no longer available. </a:t>
            </a:r>
          </a:p>
          <a:p>
            <a:pPr lvl="1">
              <a:spcAft>
                <a:spcPts val="1200"/>
              </a:spcAft>
            </a:pPr>
            <a:endParaRPr lang="en-US" sz="1400" dirty="0">
              <a:solidFill>
                <a:schemeClr val="tx1"/>
              </a:solidFill>
              <a:ea typeface="IberPangea Text SmBold"/>
              <a:cs typeface="IberPangea Text SmBold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F60A0F9-57F7-B06F-F66B-2A7AE944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7" y="177981"/>
            <a:ext cx="9915554" cy="6079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latin typeface="+mn-lt"/>
                <a:ea typeface="IberPangea Text"/>
                <a:cs typeface="IberPangea Text"/>
              </a:rPr>
              <a:t>ES400 I4: OHL Insulators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6EF5B0-8D16-6400-2CD3-ABA19EAA2D9F}"/>
              </a:ext>
            </a:extLst>
          </p:cNvPr>
          <p:cNvSpPr txBox="1"/>
          <p:nvPr/>
        </p:nvSpPr>
        <p:spPr>
          <a:xfrm>
            <a:off x="0" y="6490040"/>
            <a:ext cx="12192001" cy="37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00760"/>
      </p:ext>
    </p:extLst>
  </p:cSld>
  <p:clrMapOvr>
    <a:masterClrMapping/>
  </p:clrMapOvr>
</p:sld>
</file>

<file path=ppt/theme/theme1.xml><?xml version="1.0" encoding="utf-8"?>
<a:theme xmlns:a="http://schemas.openxmlformats.org/drawingml/2006/main" name="Iberdrola Covers">
  <a:themeElements>
    <a:clrScheme name="Iberdrola 2023">
      <a:dk1>
        <a:srgbClr val="3A3734"/>
      </a:dk1>
      <a:lt1>
        <a:srgbClr val="FFFFFF"/>
      </a:lt1>
      <a:dk2>
        <a:srgbClr val="00402A"/>
      </a:dk2>
      <a:lt2>
        <a:srgbClr val="DCEBE1"/>
      </a:lt2>
      <a:accent1>
        <a:srgbClr val="008C38"/>
      </a:accent1>
      <a:accent2>
        <a:srgbClr val="00A343"/>
      </a:accent2>
      <a:accent3>
        <a:srgbClr val="26BF64"/>
      </a:accent3>
      <a:accent4>
        <a:srgbClr val="5BD38C"/>
      </a:accent4>
      <a:accent5>
        <a:srgbClr val="0792E5"/>
      </a:accent5>
      <a:accent6>
        <a:srgbClr val="E3850D"/>
      </a:accent6>
      <a:hlink>
        <a:srgbClr val="008C38"/>
      </a:hlink>
      <a:folHlink>
        <a:srgbClr val="008C38"/>
      </a:folHlink>
    </a:clrScheme>
    <a:fontScheme name="Iberdrola">
      <a:majorFont>
        <a:latin typeface="IberPangea Text"/>
        <a:ea typeface=""/>
        <a:cs typeface=""/>
      </a:majorFont>
      <a:minorFont>
        <a:latin typeface="IberPange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100" dirty="0" err="1" smtClean="0">
            <a:latin typeface="+mn-lt"/>
            <a:ea typeface="IberPangea Text Light" panose="020B0404000000000000" pitchFamily="34" charset="0"/>
            <a:cs typeface="IberPangea Text Light" panose="020B040400000000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P ENW TEMPLATE- internal systems.pptx" id="{2B4E4A73-9702-4D7F-BB12-F5F756445059}" vid="{4B23B121-5041-4262-B219-6F143C811AEB}"/>
    </a:ext>
  </a:extLst>
</a:theme>
</file>

<file path=ppt/theme/theme2.xml><?xml version="1.0" encoding="utf-8"?>
<a:theme xmlns:a="http://schemas.openxmlformats.org/drawingml/2006/main" name="Iberdrola Content">
  <a:themeElements>
    <a:clrScheme name="Iberdrola 2023">
      <a:dk1>
        <a:srgbClr val="3A3734"/>
      </a:dk1>
      <a:lt1>
        <a:srgbClr val="FFFFFF"/>
      </a:lt1>
      <a:dk2>
        <a:srgbClr val="00402A"/>
      </a:dk2>
      <a:lt2>
        <a:srgbClr val="DCEBE1"/>
      </a:lt2>
      <a:accent1>
        <a:srgbClr val="008C38"/>
      </a:accent1>
      <a:accent2>
        <a:srgbClr val="00A343"/>
      </a:accent2>
      <a:accent3>
        <a:srgbClr val="26BF64"/>
      </a:accent3>
      <a:accent4>
        <a:srgbClr val="5BD38C"/>
      </a:accent4>
      <a:accent5>
        <a:srgbClr val="0792E5"/>
      </a:accent5>
      <a:accent6>
        <a:srgbClr val="E3850D"/>
      </a:accent6>
      <a:hlink>
        <a:srgbClr val="008C38"/>
      </a:hlink>
      <a:folHlink>
        <a:srgbClr val="008C38"/>
      </a:folHlink>
    </a:clrScheme>
    <a:fontScheme name="Iberdrola">
      <a:majorFont>
        <a:latin typeface="IberPangea Text"/>
        <a:ea typeface=""/>
        <a:cs typeface=""/>
      </a:majorFont>
      <a:minorFont>
        <a:latin typeface="IberPange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>
            <a:latin typeface="IberPangea Text Light" panose="020B0404000000000000" pitchFamily="34" charset="0"/>
            <a:ea typeface="IberPangea Text Light" panose="020B0404000000000000" pitchFamily="34" charset="0"/>
            <a:cs typeface="IberPangea Text Light" panose="020B040400000000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P ENW TEMPLATE- internal systems.pptx" id="{2B4E4A73-9702-4D7F-BB12-F5F756445059}" vid="{A46C055E-6D71-43DD-92CD-374111D15EA2}"/>
    </a:ext>
  </a:extLst>
</a:theme>
</file>

<file path=ppt/theme/theme3.xml><?xml version="1.0" encoding="utf-8"?>
<a:theme xmlns:a="http://schemas.openxmlformats.org/drawingml/2006/main" name="1_Iberdrola Content">
  <a:themeElements>
    <a:clrScheme name="Iberdrola 2023">
      <a:dk1>
        <a:srgbClr val="3A3734"/>
      </a:dk1>
      <a:lt1>
        <a:srgbClr val="FFFFFF"/>
      </a:lt1>
      <a:dk2>
        <a:srgbClr val="00402A"/>
      </a:dk2>
      <a:lt2>
        <a:srgbClr val="DCEBE1"/>
      </a:lt2>
      <a:accent1>
        <a:srgbClr val="008C38"/>
      </a:accent1>
      <a:accent2>
        <a:srgbClr val="00A343"/>
      </a:accent2>
      <a:accent3>
        <a:srgbClr val="26BF64"/>
      </a:accent3>
      <a:accent4>
        <a:srgbClr val="5BD38C"/>
      </a:accent4>
      <a:accent5>
        <a:srgbClr val="0792E5"/>
      </a:accent5>
      <a:accent6>
        <a:srgbClr val="E3850D"/>
      </a:accent6>
      <a:hlink>
        <a:srgbClr val="008C38"/>
      </a:hlink>
      <a:folHlink>
        <a:srgbClr val="008C38"/>
      </a:folHlink>
    </a:clrScheme>
    <a:fontScheme name="Iberdrola">
      <a:majorFont>
        <a:latin typeface="IberPangea Text"/>
        <a:ea typeface=""/>
        <a:cs typeface=""/>
      </a:majorFont>
      <a:minorFont>
        <a:latin typeface="IberPange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>
            <a:latin typeface="IberPangea Text Light" panose="020B0404000000000000" pitchFamily="34" charset="0"/>
            <a:ea typeface="IberPangea Text Light" panose="020B0404000000000000" pitchFamily="34" charset="0"/>
            <a:cs typeface="IberPangea Text Light" panose="020B040400000000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ic" id="{086DB8E6-F3DF-CD4E-B87B-D6EDB27EA223}" vid="{67BDA557-99F3-FF44-B2EE-A7F5119F4C29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licy Document" ma:contentTypeID="0x010100B128D9B2FF32704785585A62E48C6C08006CABE6BF9DC11C4D899663C1DF36DC12" ma:contentTypeVersion="58" ma:contentTypeDescription="" ma:contentTypeScope="" ma:versionID="2b15036163a80d7210ae850132680d83">
  <xsd:schema xmlns:xsd="http://www.w3.org/2001/XMLSchema" xmlns:xs="http://www.w3.org/2001/XMLSchema" xmlns:p="http://schemas.microsoft.com/office/2006/metadata/properties" xmlns:ns1="http://schemas.microsoft.com/sharepoint/v3" xmlns:ns2="17d2fee1-5b2b-41c0-b778-37b04b8f2513" xmlns:ns3="70c30e90-425e-4146-9be7-9f556c1d876f" xmlns:ns4="54b5dfc7-28ee-4f44-85d3-fcbcdf3d21a9" targetNamespace="http://schemas.microsoft.com/office/2006/metadata/properties" ma:root="true" ma:fieldsID="b902035116df0ae0db8b68b24d475af3" ns1:_="" ns2:_="" ns3:_="" ns4:_="">
    <xsd:import namespace="http://schemas.microsoft.com/sharepoint/v3"/>
    <xsd:import namespace="17d2fee1-5b2b-41c0-b778-37b04b8f2513"/>
    <xsd:import namespace="70c30e90-425e-4146-9be7-9f556c1d876f"/>
    <xsd:import namespace="54b5dfc7-28ee-4f44-85d3-fcbcdf3d21a9"/>
    <xsd:element name="properties">
      <xsd:complexType>
        <xsd:sequence>
          <xsd:element name="documentManagement">
            <xsd:complexType>
              <xsd:all>
                <xsd:element ref="ns2:Policy_x0020_Owner" minOccurs="0"/>
                <xsd:element ref="ns3:Policy_x0020_Description" minOccurs="0"/>
                <xsd:element ref="ns2:TaxCatchAll" minOccurs="0"/>
                <xsd:element ref="ns2:TaxCatchAllLabel" minOccurs="0"/>
                <xsd:element ref="ns3:p2f9878ed30f499cad40650e3d906d29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3:SharedWithUsers" minOccurs="0"/>
                <xsd:element ref="ns3:SharedWithDetails" minOccurs="0"/>
                <xsd:element ref="ns4:MediaServiceObjectDetectorVersions" minOccurs="0"/>
                <xsd:element ref="ns4:MediaServiceSearchProperties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2fee1-5b2b-41c0-b778-37b04b8f2513" elementFormDefault="qualified">
    <xsd:import namespace="http://schemas.microsoft.com/office/2006/documentManagement/types"/>
    <xsd:import namespace="http://schemas.microsoft.com/office/infopath/2007/PartnerControls"/>
    <xsd:element name="Policy_x0020_Owner" ma:index="2" nillable="true" ma:displayName="Owner" ma:list="UserInfo" ma:SharePointGroup="0" ma:internalName="Policy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8" nillable="true" ma:displayName="Taxonomy Catch All Column" ma:hidden="true" ma:list="{cbe222a0-b9b3-4c46-989c-c0dc20ebe84e}" ma:internalName="TaxCatchAll" ma:readOnly="false" ma:showField="CatchAllData" ma:web="70c30e90-425e-4146-9be7-9f556c1d87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cbe222a0-b9b3-4c46-989c-c0dc20ebe84e}" ma:internalName="TaxCatchAllLabel" ma:readOnly="false" ma:showField="CatchAllDataLabel" ma:web="70c30e90-425e-4146-9be7-9f556c1d87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30e90-425e-4146-9be7-9f556c1d876f" elementFormDefault="qualified">
    <xsd:import namespace="http://schemas.microsoft.com/office/2006/documentManagement/types"/>
    <xsd:import namespace="http://schemas.microsoft.com/office/infopath/2007/PartnerControls"/>
    <xsd:element name="Policy_x0020_Description" ma:index="3" nillable="true" ma:displayName="Document Description" ma:description="A description of this document for use on a Volt page." ma:internalName="Policy_x0020_Description" ma:readOnly="false">
      <xsd:simpleType>
        <xsd:restriction base="dms:Note">
          <xsd:maxLength value="255"/>
        </xsd:restriction>
      </xsd:simpleType>
    </xsd:element>
    <xsd:element name="p2f9878ed30f499cad40650e3d906d29" ma:index="12" ma:taxonomy="true" ma:internalName="p2f9878ed30f499cad40650e3d906d29" ma:taxonomyFieldName="Tag" ma:displayName="Volt tags" ma:readOnly="false" ma:default="" ma:fieldId="{92f9878e-d30f-499c-ad40-650e3d906d29}" ma:taxonomyMulti="true" ma:sspId="067db64c-bf56-4c9f-89db-b6c5b68a7903" ma:termSetId="b9d8ef69-7a19-4330-8e20-ec1d7934eb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5dfc7-28ee-4f44-85d3-fcbcdf3d2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d2fee1-5b2b-41c0-b778-37b04b8f2513">
      <Value>148</Value>
    </TaxCatchAll>
    <Policy_x0020_Owner xmlns="17d2fee1-5b2b-41c0-b778-37b04b8f2513">
      <UserInfo>
        <DisplayName/>
        <AccountId xsi:nil="true"/>
        <AccountType/>
      </UserInfo>
    </Policy_x0020_Owner>
    <p2f9878ed30f499cad40650e3d906d29 xmlns="70c30e90-425e-4146-9be7-9f556c1d876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Policy updates</TermName>
          <TermId xmlns="http://schemas.microsoft.com/office/infopath/2007/PartnerControls">0cd42c32-9774-434d-8025-c812ab84a764</TermId>
        </TermInfo>
      </Terms>
    </p2f9878ed30f499cad40650e3d906d29>
    <Policy_x0020_Description xmlns="70c30e90-425e-4146-9be7-9f556c1d876f" xsi:nil="true"/>
    <TaxCatchAllLabel xmlns="17d2fee1-5b2b-41c0-b778-37b04b8f2513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E84A71A-75A2-4ADD-8EAA-C6E58BB2C720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A69C5B93-0522-4D75-A10D-12EC769DB6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d2fee1-5b2b-41c0-b778-37b04b8f2513"/>
    <ds:schemaRef ds:uri="70c30e90-425e-4146-9be7-9f556c1d876f"/>
    <ds:schemaRef ds:uri="54b5dfc7-28ee-4f44-85d3-fcbcdf3d21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DDD001-9B15-44EC-92D4-F0985AA8E5A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D225985-E045-4255-A5C0-29440C646005}">
  <ds:schemaRefs>
    <ds:schemaRef ds:uri="257d97c9-fb75-453d-92a4-f955eaae5115"/>
    <ds:schemaRef ds:uri="909458cd-db76-4bec-a71c-6a0f9d9367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7d2fee1-5b2b-41c0-b778-37b04b8f2513"/>
    <ds:schemaRef ds:uri="70c30e90-425e-4146-9be7-9f556c1d876f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d7a6e363-f46d-4bdb-b69e-4ac38526e6c1}" enabled="1" method="Standard" siteId="{38901ed9-ed9f-4b79-83a5-787e5ae6e87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1898</TotalTime>
  <Words>575</Words>
  <Application>Microsoft Office PowerPoint</Application>
  <PresentationFormat>Widescreen</PresentationFormat>
  <Paragraphs>72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IberPangea</vt:lpstr>
      <vt:lpstr>IberPangea Text</vt:lpstr>
      <vt:lpstr>IberPangea Text SmBold</vt:lpstr>
      <vt:lpstr>IberPangea Text Light</vt:lpstr>
      <vt:lpstr>Aptos</vt:lpstr>
      <vt:lpstr>Times New Roman</vt:lpstr>
      <vt:lpstr>Arial</vt:lpstr>
      <vt:lpstr>Iberdrola Covers</vt:lpstr>
      <vt:lpstr>Iberdrola Content</vt:lpstr>
      <vt:lpstr>1_Iberdrola Content</vt:lpstr>
      <vt:lpstr>PowerPoint Presentation</vt:lpstr>
      <vt:lpstr>Policy updates – major policy updates</vt:lpstr>
      <vt:lpstr>CP411-2: HV jointing manual</vt:lpstr>
      <vt:lpstr>CP608: System Control</vt:lpstr>
      <vt:lpstr>ES400 E4: Installation &amp; repair of 11kV and LV cables</vt:lpstr>
      <vt:lpstr>ES400 I4: OHL Insulators</vt:lpstr>
    </vt:vector>
  </TitlesOfParts>
  <Manager/>
  <Company>Electricity North West Limited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Pattison, Elizabeth</dc:creator>
  <cp:keywords/>
  <dc:description/>
  <cp:lastModifiedBy>Roberts, Rosemary</cp:lastModifiedBy>
  <cp:revision>6</cp:revision>
  <cp:lastPrinted>2019-12-02T13:37:01Z</cp:lastPrinted>
  <dcterms:created xsi:type="dcterms:W3CDTF">2025-09-15T09:04:12Z</dcterms:created>
  <dcterms:modified xsi:type="dcterms:W3CDTF">2026-05-22T09:50:01Z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0x010100B128D9B2FF32704785585A62E48C6C08006CABE6BF9DC11C4D899663C1DF36DC12</vt:lpwstr>
  </property>
  <property fmtid="{D5CDD505-2E9C-101B-9397-08002B2CF9AE}" pid="3" name="MediaServiceImageTags">
    <vt:lpwstr/>
  </property>
  <property fmtid="{D5CDD505-2E9C-101B-9397-08002B2CF9AE}" pid="4" name="MSIP_Label_019c027e-33b7-45fc-a572-8ffa5d09ec36_Enabled">
    <vt:lpwstr>true</vt:lpwstr>
  </property>
  <property fmtid="{D5CDD505-2E9C-101B-9397-08002B2CF9AE}" pid="5" name="MSIP_Label_019c027e-33b7-45fc-a572-8ffa5d09ec36_SetDate">
    <vt:lpwstr>2023-09-15T13:26:11Z</vt:lpwstr>
  </property>
  <property fmtid="{D5CDD505-2E9C-101B-9397-08002B2CF9AE}" pid="6" name="MSIP_Label_019c027e-33b7-45fc-a572-8ffa5d09ec36_Method">
    <vt:lpwstr>Privileged</vt:lpwstr>
  </property>
  <property fmtid="{D5CDD505-2E9C-101B-9397-08002B2CF9AE}" pid="7" name="MSIP_Label_019c027e-33b7-45fc-a572-8ffa5d09ec36_Name">
    <vt:lpwstr>Internal Use</vt:lpwstr>
  </property>
  <property fmtid="{D5CDD505-2E9C-101B-9397-08002B2CF9AE}" pid="8" name="MSIP_Label_019c027e-33b7-45fc-a572-8ffa5d09ec36_SiteId">
    <vt:lpwstr>031a09bc-a2bf-44df-888e-4e09355b7a24</vt:lpwstr>
  </property>
  <property fmtid="{D5CDD505-2E9C-101B-9397-08002B2CF9AE}" pid="9" name="MSIP_Label_019c027e-33b7-45fc-a572-8ffa5d09ec36_ActionId">
    <vt:lpwstr>f1f99082-1758-40c2-96dc-6cb97ca5d8d0</vt:lpwstr>
  </property>
  <property fmtid="{D5CDD505-2E9C-101B-9397-08002B2CF9AE}" pid="10" name="MSIP_Label_019c027e-33b7-45fc-a572-8ffa5d09ec36_ContentBits">
    <vt:lpwstr>2</vt:lpwstr>
  </property>
  <property fmtid="{D5CDD505-2E9C-101B-9397-08002B2CF9AE}" pid="11" name="ClassificationContentMarkingHeaderLocations">
    <vt:lpwstr>Iberdrola Covers:5\Iberdrola Content:6</vt:lpwstr>
  </property>
  <property fmtid="{D5CDD505-2E9C-101B-9397-08002B2CF9AE}" pid="12" name="ClassificationContentMarkingFooterText">
    <vt:lpwstr>Internal Use</vt:lpwstr>
  </property>
  <property fmtid="{D5CDD505-2E9C-101B-9397-08002B2CF9AE}" pid="13" name="ClassificationContentMarkingHeaderText">
    <vt:lpwstr>Internal Use</vt:lpwstr>
  </property>
  <property fmtid="{D5CDD505-2E9C-101B-9397-08002B2CF9AE}" pid="14" name="ClassificationContentMarkingFooterLocations">
    <vt:lpwstr>Iberdrola Covers:13\Iberdrola Content:3</vt:lpwstr>
  </property>
  <property fmtid="{D5CDD505-2E9C-101B-9397-08002B2CF9AE}" pid="15" name="Tag">
    <vt:lpwstr>148;#Policy updates|0cd42c32-9774-434d-8025-c812ab84a764</vt:lpwstr>
  </property>
</Properties>
</file>